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3748A-95C5-4585-BADC-DB408BF6C339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CEFC8-9878-43B3-8F5D-2AD52B9A998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00FCE7-FD12-4FCD-B9AE-73BD86641F3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EFC8-9878-43B3-8F5D-2AD52B9A9981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EFC8-9878-43B3-8F5D-2AD52B9A9981}" type="slidenum">
              <a:rPr lang="tr-TR" smtClean="0"/>
              <a:pPr/>
              <a:t>2</a:t>
            </a:fld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EFC8-9878-43B3-8F5D-2AD52B9A9981}" type="slidenum">
              <a:rPr lang="tr-TR" smtClean="0"/>
              <a:pPr/>
              <a:t>3</a:t>
            </a:fld>
            <a:endParaRPr 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EFC8-9878-43B3-8F5D-2AD52B9A9981}" type="slidenum">
              <a:rPr lang="tr-TR" smtClean="0"/>
              <a:pPr/>
              <a:t>4</a:t>
            </a:fld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EFC8-9878-43B3-8F5D-2AD52B9A998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EFC8-9878-43B3-8F5D-2AD52B9A9981}" type="slidenum">
              <a:rPr lang="tr-TR" smtClean="0"/>
              <a:pPr/>
              <a:t>6</a:t>
            </a:fld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EFC8-9878-43B3-8F5D-2AD52B9A998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EFC8-9878-43B3-8F5D-2AD52B9A9981}" type="slidenum">
              <a:rPr lang="tr-TR" smtClean="0"/>
              <a:pPr/>
              <a:t>8</a:t>
            </a:fld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CEFC8-9878-43B3-8F5D-2AD52B9A9981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5A641-49A8-4130-8CAE-E5B2C6C086FA}" type="datetimeFigureOut">
              <a:rPr lang="tr-TR" smtClean="0"/>
              <a:pPr/>
              <a:t>04.04.2012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7118B-21DE-4E09-B0EE-98690CA4DEA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922917" cy="2439361"/>
          </a:xfrm>
        </p:spPr>
        <p:txBody>
          <a:bodyPr>
            <a:normAutofit fontScale="90000"/>
          </a:bodyPr>
          <a:lstStyle/>
          <a:p>
            <a:pPr algn="ctr"/>
            <a:r>
              <a:rPr lang="tr-TR" sz="4400" dirty="0" smtClean="0">
                <a:latin typeface="Calibri" pitchFamily="34" charset="0"/>
              </a:rPr>
              <a:t/>
            </a:r>
            <a:br>
              <a:rPr lang="tr-TR" sz="4400" dirty="0" smtClean="0">
                <a:latin typeface="Calibri" pitchFamily="34" charset="0"/>
              </a:rPr>
            </a:br>
            <a:r>
              <a:rPr lang="tr-TR" sz="4400" dirty="0" smtClean="0">
                <a:latin typeface="Calibri" pitchFamily="34" charset="0"/>
              </a:rPr>
              <a:t>Başkanlar Eğitim Semineri</a:t>
            </a:r>
            <a:r>
              <a:rPr lang="tr-TR" sz="4900" dirty="0" smtClean="0">
                <a:latin typeface="Calibri" pitchFamily="34" charset="0"/>
              </a:rPr>
              <a:t/>
            </a:r>
            <a:br>
              <a:rPr lang="tr-TR" sz="4900" dirty="0" smtClean="0">
                <a:latin typeface="Calibri" pitchFamily="34" charset="0"/>
              </a:rPr>
            </a:br>
            <a:r>
              <a:rPr lang="tr-TR" dirty="0" smtClean="0">
                <a:latin typeface="Calibri" pitchFamily="34" charset="0"/>
              </a:rPr>
              <a:t/>
            </a:r>
            <a:br>
              <a:rPr lang="tr-TR" dirty="0" smtClean="0">
                <a:latin typeface="Calibri" pitchFamily="34" charset="0"/>
              </a:rPr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95600"/>
            <a:ext cx="8229600" cy="2101905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err="1" smtClean="0"/>
              <a:t>Rtn</a:t>
            </a:r>
            <a:r>
              <a:rPr lang="tr-TR" sz="2000" b="1" dirty="0" smtClean="0"/>
              <a:t>. </a:t>
            </a:r>
            <a:r>
              <a:rPr lang="tr-TR" sz="2000" b="1" dirty="0" smtClean="0"/>
              <a:t>Berrin </a:t>
            </a:r>
            <a:r>
              <a:rPr lang="tr-TR" sz="2000" b="1" dirty="0" err="1" smtClean="0"/>
              <a:t>Öktem</a:t>
            </a:r>
            <a:endParaRPr lang="tr-TR" sz="2000" b="1" dirty="0" smtClean="0"/>
          </a:p>
          <a:p>
            <a:pPr algn="ctr"/>
            <a:r>
              <a:rPr lang="tr-TR" sz="2000" b="1" dirty="0" smtClean="0"/>
              <a:t>Gaziantep Kavaklık </a:t>
            </a:r>
            <a:r>
              <a:rPr lang="tr-TR" sz="2000" b="1" dirty="0" err="1" smtClean="0"/>
              <a:t>Rotary</a:t>
            </a:r>
            <a:r>
              <a:rPr lang="tr-TR" sz="2000" b="1" dirty="0" smtClean="0"/>
              <a:t> </a:t>
            </a:r>
            <a:r>
              <a:rPr lang="tr-TR" sz="2000" b="1" dirty="0" smtClean="0"/>
              <a:t>Kulübü</a:t>
            </a:r>
          </a:p>
          <a:p>
            <a:pPr algn="ctr"/>
            <a:r>
              <a:rPr lang="tr-TR" sz="2000" dirty="0" smtClean="0"/>
              <a:t>Çevre Komitesi</a:t>
            </a:r>
            <a:endParaRPr lang="tr-TR" sz="2000" dirty="0" smtClean="0"/>
          </a:p>
          <a:p>
            <a:pPr algn="ctr"/>
            <a:r>
              <a:rPr lang="tr-TR" sz="2000" dirty="0" smtClean="0"/>
              <a:t>0 532 </a:t>
            </a:r>
            <a:r>
              <a:rPr lang="tr-TR" sz="2000" dirty="0" smtClean="0"/>
              <a:t>442 16 90</a:t>
            </a:r>
            <a:endParaRPr lang="tr-TR" sz="2000" dirty="0" smtClean="0"/>
          </a:p>
          <a:p>
            <a:pPr algn="ctr"/>
            <a:r>
              <a:rPr lang="tr-TR" sz="2000" dirty="0" smtClean="0"/>
              <a:t>b</a:t>
            </a:r>
            <a:r>
              <a:rPr lang="tr-TR" sz="2000" dirty="0" smtClean="0"/>
              <a:t>errin.</a:t>
            </a:r>
            <a:r>
              <a:rPr lang="tr-TR" sz="2000" dirty="0" err="1" smtClean="0"/>
              <a:t>oktem</a:t>
            </a:r>
            <a:r>
              <a:rPr lang="tr-TR" sz="2000" dirty="0" smtClean="0"/>
              <a:t>@</a:t>
            </a:r>
            <a:r>
              <a:rPr lang="tr-TR" sz="2000" dirty="0" err="1" smtClean="0"/>
              <a:t>gmail</a:t>
            </a:r>
            <a:r>
              <a:rPr lang="tr-TR" sz="2000" dirty="0" smtClean="0"/>
              <a:t>.com</a:t>
            </a:r>
            <a:endParaRPr lang="tr-TR" sz="2000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4294967295"/>
          </p:nvPr>
        </p:nvSpPr>
        <p:spPr>
          <a:xfrm>
            <a:off x="3396659" y="6400801"/>
            <a:ext cx="2350681" cy="457200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900">
                <a:solidFill>
                  <a:schemeClr val="tx1"/>
                </a:solidFill>
              </a:defRPr>
            </a:lvl1pPr>
            <a:extLst/>
          </a:lstStyle>
          <a:p>
            <a:r>
              <a:rPr lang="tr-TR" dirty="0" smtClean="0"/>
              <a:t>UR 2430. Bölge</a:t>
            </a:r>
          </a:p>
          <a:p>
            <a:r>
              <a:rPr lang="tr-TR" dirty="0" smtClean="0"/>
              <a:t>Bölge Asamblesi</a:t>
            </a:r>
          </a:p>
          <a:p>
            <a:r>
              <a:rPr lang="tr-TR" sz="800" smtClean="0"/>
              <a:t>5-8 </a:t>
            </a:r>
            <a:r>
              <a:rPr lang="tr-TR" sz="800" dirty="0" smtClean="0"/>
              <a:t>Nisan 2012</a:t>
            </a:r>
            <a:endParaRPr lang="en-US" sz="800" dirty="0"/>
          </a:p>
        </p:txBody>
      </p:sp>
    </p:spTree>
    <p:extLst>
      <p:ext uri="{BB962C8B-B14F-4D97-AF65-F5344CB8AC3E}">
        <p14:creationId xmlns="" xmlns:p14="http://schemas.microsoft.com/office/powerpoint/2010/main" val="413195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                                  Berrin ÖKTEM </a:t>
            </a:r>
          </a:p>
          <a:p>
            <a:pPr>
              <a:buNone/>
            </a:pPr>
            <a:r>
              <a:rPr lang="tr-TR" sz="2800" dirty="0"/>
              <a:t> </a:t>
            </a:r>
            <a:r>
              <a:rPr lang="tr-TR" sz="2800" dirty="0" smtClean="0"/>
              <a:t>            Gaziantep Kavaklık </a:t>
            </a:r>
            <a:r>
              <a:rPr lang="tr-TR" sz="2800" dirty="0" err="1" smtClean="0"/>
              <a:t>Rotary</a:t>
            </a:r>
            <a:r>
              <a:rPr lang="tr-TR" sz="2800" dirty="0" smtClean="0"/>
              <a:t> Kulübü GDB.</a:t>
            </a:r>
            <a:endParaRPr lang="tr-TR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1470025"/>
          </a:xfrm>
        </p:spPr>
        <p:txBody>
          <a:bodyPr>
            <a:normAutofit/>
          </a:bodyPr>
          <a:lstStyle/>
          <a:p>
            <a:r>
              <a:rPr lang="tr-TR" sz="4000" dirty="0" smtClean="0"/>
              <a:t>ÇEVRE KOMİTESİ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14282" y="1500174"/>
            <a:ext cx="8715436" cy="3500462"/>
          </a:xfrm>
        </p:spPr>
        <p:txBody>
          <a:bodyPr>
            <a:normAutofit/>
          </a:bodyPr>
          <a:lstStyle/>
          <a:p>
            <a:pPr algn="l"/>
            <a:endParaRPr lang="tr-TR" sz="2800" dirty="0" smtClean="0">
              <a:solidFill>
                <a:schemeClr val="tx1"/>
              </a:solidFill>
            </a:endParaRP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Doğanın temel fiziksel unsurları olan hava, toprak 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ve su üzerinde zararlı etkilerin oluşması ile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ortaya çıkan ve canlıların hayati faaliyetlerini</a:t>
            </a:r>
          </a:p>
          <a:p>
            <a:pPr algn="l"/>
            <a:r>
              <a:rPr lang="tr-TR" sz="2800" dirty="0">
                <a:solidFill>
                  <a:schemeClr val="tx1"/>
                </a:solidFill>
              </a:rPr>
              <a:t>o</a:t>
            </a:r>
            <a:r>
              <a:rPr lang="tr-TR" sz="2800" dirty="0" smtClean="0">
                <a:solidFill>
                  <a:schemeClr val="tx1"/>
                </a:solidFill>
              </a:rPr>
              <a:t>lumsuz yönde etkileyen çevre sorunlarının tümü</a:t>
            </a:r>
          </a:p>
          <a:p>
            <a:pPr algn="l"/>
            <a:r>
              <a:rPr lang="tr-TR" sz="2800" dirty="0" smtClean="0">
                <a:solidFill>
                  <a:schemeClr val="tx1"/>
                </a:solidFill>
              </a:rPr>
              <a:t>Çevre kirliliğini meydana getirmektedir.</a:t>
            </a:r>
          </a:p>
          <a:p>
            <a:endParaRPr lang="tr-TR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İNSAN UNSURU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1571612"/>
            <a:ext cx="8715404" cy="45545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Çevre kirliliği, doğanın kendini temizleme gücünün</a:t>
            </a:r>
          </a:p>
          <a:p>
            <a:pPr>
              <a:buNone/>
            </a:pPr>
            <a:r>
              <a:rPr lang="tr-TR" sz="2800" dirty="0" smtClean="0"/>
              <a:t>üstünde olan yüklerin çevrede meydana getirdiği</a:t>
            </a:r>
          </a:p>
          <a:p>
            <a:pPr>
              <a:buNone/>
            </a:pPr>
            <a:r>
              <a:rPr lang="tr-TR" sz="2800" dirty="0" smtClean="0"/>
              <a:t>birikimlerdir.Doğayı kirleten ve ekolojik dengeyi </a:t>
            </a:r>
          </a:p>
          <a:p>
            <a:pPr>
              <a:buNone/>
            </a:pPr>
            <a:r>
              <a:rPr lang="tr-TR" sz="2800" dirty="0" smtClean="0"/>
              <a:t>bozan başlıca etken insan unsurudur…Normal </a:t>
            </a:r>
          </a:p>
          <a:p>
            <a:pPr>
              <a:buNone/>
            </a:pPr>
            <a:r>
              <a:rPr lang="tr-TR" sz="2800" dirty="0"/>
              <a:t>ş</a:t>
            </a:r>
            <a:r>
              <a:rPr lang="tr-TR" sz="2800" dirty="0" smtClean="0"/>
              <a:t>artlarda  kendi kendini temizleme özelliği olan </a:t>
            </a:r>
          </a:p>
          <a:p>
            <a:pPr>
              <a:buNone/>
            </a:pPr>
            <a:r>
              <a:rPr lang="tr-TR" sz="2800" dirty="0" smtClean="0"/>
              <a:t>doğa, kendi gücünü aşan bu kirliliği temizleyememektedir</a:t>
            </a:r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>ÇEVRE SORUNLARININ BAŞLICA KAYNAKLARI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*Artan nüfus ile birlikte devreye giren altyapılar, </a:t>
            </a:r>
          </a:p>
          <a:p>
            <a:pPr>
              <a:buNone/>
            </a:pPr>
            <a:r>
              <a:rPr lang="tr-TR" sz="2800" dirty="0" smtClean="0"/>
              <a:t>faaliyete geçtikleri günde bile yetersiz kalmaktadır.</a:t>
            </a:r>
          </a:p>
          <a:p>
            <a:pPr>
              <a:buNone/>
            </a:pPr>
            <a:r>
              <a:rPr lang="tr-TR" sz="2800" dirty="0" smtClean="0"/>
              <a:t>Türkiye, OECD ülkeleri arasında en yüksek nüfus</a:t>
            </a:r>
          </a:p>
          <a:p>
            <a:pPr>
              <a:buNone/>
            </a:pPr>
            <a:r>
              <a:rPr lang="tr-TR" sz="2800" dirty="0" smtClean="0"/>
              <a:t>artışına sahiptir.Birleşmiş milletlerin nüfus tahminlerine</a:t>
            </a:r>
          </a:p>
          <a:p>
            <a:pPr>
              <a:buNone/>
            </a:pPr>
            <a:r>
              <a:rPr lang="tr-TR" sz="2800" dirty="0" smtClean="0"/>
              <a:t>göre, Türkiye nüfusunun 2025 yılında 92 milyona</a:t>
            </a:r>
          </a:p>
          <a:p>
            <a:pPr>
              <a:buNone/>
            </a:pPr>
            <a:r>
              <a:rPr lang="tr-TR" sz="2800" dirty="0" smtClean="0"/>
              <a:t>yükselmesi beklenmektedir.</a:t>
            </a:r>
          </a:p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>ÇEVRE SORUNLARININ BAŞLICA KAYNAKLARI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*Göçler ve düzensiz şehirleşme ,</a:t>
            </a:r>
          </a:p>
          <a:p>
            <a:pPr>
              <a:buNone/>
            </a:pPr>
            <a:r>
              <a:rPr lang="tr-TR" sz="2800" dirty="0" smtClean="0"/>
              <a:t>*Kişi başına kullanılan enerji, su, kağıt, kömür vb.</a:t>
            </a:r>
          </a:p>
          <a:p>
            <a:pPr>
              <a:buNone/>
            </a:pPr>
            <a:r>
              <a:rPr lang="tr-TR" sz="2800" dirty="0" smtClean="0"/>
              <a:t>artışı ,</a:t>
            </a:r>
          </a:p>
          <a:p>
            <a:pPr>
              <a:buNone/>
            </a:pPr>
            <a:r>
              <a:rPr lang="tr-TR" sz="2800" dirty="0" smtClean="0"/>
              <a:t>*Ormanların tahribi, yangınlar ve erozyon,</a:t>
            </a:r>
          </a:p>
          <a:p>
            <a:pPr>
              <a:buNone/>
            </a:pPr>
            <a:r>
              <a:rPr lang="tr-TR" sz="2800" dirty="0" smtClean="0"/>
              <a:t>*Aşırı otlatma ve doğal bitki örtüsünün tahribi,</a:t>
            </a:r>
          </a:p>
          <a:p>
            <a:pPr>
              <a:buNone/>
            </a:pPr>
            <a:r>
              <a:rPr lang="tr-TR" sz="2800" dirty="0" smtClean="0"/>
              <a:t>*Motorlu araçlar ve deniz araçları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 smtClean="0"/>
              <a:t>ÇEVRE SORUNLARININ BAŞLICA KAYNAKLARI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*Maden, kireç, taş ve kum araçları, </a:t>
            </a:r>
          </a:p>
          <a:p>
            <a:pPr>
              <a:buNone/>
            </a:pPr>
            <a:r>
              <a:rPr lang="tr-TR" sz="2800" dirty="0" smtClean="0"/>
              <a:t>*Atmosferik olaylar ve doğal afetler,</a:t>
            </a:r>
          </a:p>
          <a:p>
            <a:pPr>
              <a:buNone/>
            </a:pPr>
            <a:r>
              <a:rPr lang="tr-TR" sz="2800" dirty="0" smtClean="0"/>
              <a:t>*Kanalizasyon sularının arıtılmadan alıcı ortamlara </a:t>
            </a:r>
          </a:p>
          <a:p>
            <a:pPr>
              <a:buNone/>
            </a:pPr>
            <a:r>
              <a:rPr lang="tr-TR" sz="2800" dirty="0" smtClean="0"/>
              <a:t>verilmesi ve sulamada kullanılması,</a:t>
            </a:r>
          </a:p>
          <a:p>
            <a:pPr>
              <a:buNone/>
            </a:pPr>
            <a:r>
              <a:rPr lang="tr-TR" sz="2800" dirty="0" smtClean="0"/>
              <a:t>*Katı atıklar ve çöp,</a:t>
            </a:r>
          </a:p>
          <a:p>
            <a:pPr>
              <a:buNone/>
            </a:pPr>
            <a:r>
              <a:rPr lang="tr-TR" sz="2800" dirty="0" smtClean="0"/>
              <a:t>*Sulak alanların ve göllerin kurutulması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ROTARY’NİN MİSYONU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0034" y="1600200"/>
            <a:ext cx="842968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İşte tüm bu sorunlara </a:t>
            </a:r>
            <a:r>
              <a:rPr lang="tr-TR" sz="2800" dirty="0" err="1" smtClean="0"/>
              <a:t>Rotary</a:t>
            </a:r>
            <a:r>
              <a:rPr lang="tr-TR" sz="2800" dirty="0" smtClean="0"/>
              <a:t>’ de kayıtsız kalamazdı.</a:t>
            </a:r>
          </a:p>
          <a:p>
            <a:pPr>
              <a:buNone/>
            </a:pPr>
            <a:r>
              <a:rPr lang="tr-TR" sz="2800" dirty="0" smtClean="0"/>
              <a:t>Bu nedenle kurulan komitemizin çalışma alanları</a:t>
            </a:r>
          </a:p>
          <a:p>
            <a:pPr>
              <a:buNone/>
            </a:pPr>
            <a:r>
              <a:rPr lang="tr-TR" sz="2800" dirty="0" smtClean="0"/>
              <a:t>dünyamız ve üzerindeki yaşamın sürekliliğini sağlayacak</a:t>
            </a:r>
          </a:p>
          <a:p>
            <a:pPr>
              <a:buNone/>
            </a:pPr>
            <a:r>
              <a:rPr lang="tr-TR" sz="2800" dirty="0" smtClean="0"/>
              <a:t>her konu başlığıdır.Bölgemizde görevli dönem</a:t>
            </a:r>
          </a:p>
          <a:p>
            <a:pPr>
              <a:buNone/>
            </a:pPr>
            <a:r>
              <a:rPr lang="tr-TR" sz="2800" dirty="0" smtClean="0"/>
              <a:t>başkanlarımızın çevresindeki tehditlere duyarsız </a:t>
            </a:r>
          </a:p>
          <a:p>
            <a:pPr>
              <a:buNone/>
            </a:pPr>
            <a:r>
              <a:rPr lang="tr-TR" sz="2800" dirty="0" smtClean="0"/>
              <a:t>kalmayacağını düşünüyoruz.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BAŞARILI PROJE ÖRNEKLERİ: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Başkanlarımız referans kaynaklarda yer alan çok</a:t>
            </a:r>
          </a:p>
          <a:p>
            <a:pPr>
              <a:buNone/>
            </a:pPr>
            <a:r>
              <a:rPr lang="tr-TR" sz="2800" dirty="0" smtClean="0"/>
              <a:t>başarılı projeleri inceleyebilir ve </a:t>
            </a:r>
          </a:p>
          <a:p>
            <a:pPr>
              <a:buNone/>
            </a:pPr>
            <a:r>
              <a:rPr lang="tr-TR" sz="2800" dirty="0" smtClean="0"/>
              <a:t>-Atıkların geri kazanılması,</a:t>
            </a:r>
          </a:p>
          <a:p>
            <a:pPr>
              <a:buNone/>
            </a:pPr>
            <a:r>
              <a:rPr lang="tr-TR" sz="2800" dirty="0" smtClean="0"/>
              <a:t>-Ağaçlandırma, orman alanları oluşturma,</a:t>
            </a:r>
          </a:p>
          <a:p>
            <a:pPr>
              <a:buNone/>
            </a:pPr>
            <a:r>
              <a:rPr lang="tr-TR" sz="2800" dirty="0" smtClean="0"/>
              <a:t>-Yabani hayvanların korunması,</a:t>
            </a:r>
          </a:p>
          <a:p>
            <a:pPr>
              <a:buNone/>
            </a:pPr>
            <a:r>
              <a:rPr lang="tr-TR" sz="2800" dirty="0" smtClean="0"/>
              <a:t>-Zehirli atıkların giderilmesi</a:t>
            </a:r>
          </a:p>
          <a:p>
            <a:pPr>
              <a:buNone/>
            </a:pP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dirty="0" smtClean="0"/>
              <a:t>BAŞARILI PROJE ÖRNEKLERİ: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357298"/>
            <a:ext cx="86439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800" dirty="0" smtClean="0"/>
              <a:t>-Hava ve su kirliliğinin önlenmesi gibi kendi yörelerine </a:t>
            </a:r>
          </a:p>
          <a:p>
            <a:pPr>
              <a:buNone/>
            </a:pPr>
            <a:r>
              <a:rPr lang="tr-TR" sz="2800" dirty="0" smtClean="0"/>
              <a:t>özgü özel projeler gerçekleştirebilirler.</a:t>
            </a:r>
          </a:p>
          <a:p>
            <a:pPr>
              <a:buNone/>
            </a:pPr>
            <a:r>
              <a:rPr lang="tr-TR" sz="2800" dirty="0" smtClean="0"/>
              <a:t>Gaziantep Kavaklık </a:t>
            </a:r>
            <a:r>
              <a:rPr lang="tr-TR" sz="2800" dirty="0" err="1" smtClean="0"/>
              <a:t>Rotary</a:t>
            </a:r>
            <a:r>
              <a:rPr lang="tr-TR" sz="2800" dirty="0" smtClean="0"/>
              <a:t> Kulübü’nün geliştirdiği çok </a:t>
            </a:r>
          </a:p>
          <a:p>
            <a:pPr>
              <a:buNone/>
            </a:pPr>
            <a:r>
              <a:rPr lang="tr-TR" sz="2800" dirty="0" smtClean="0"/>
              <a:t>özgün ve anlamlı bir projeyi örnek olarak</a:t>
            </a:r>
          </a:p>
          <a:p>
            <a:pPr>
              <a:buNone/>
            </a:pPr>
            <a:r>
              <a:rPr lang="tr-TR" sz="2800" dirty="0" smtClean="0"/>
              <a:t>alabiliriz.“DOĞAYI KORUYALIM, KUŞLARI	 			FOTOĞRAFLARLA AVLAYALIM”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362</Words>
  <Application>Microsoft Office PowerPoint</Application>
  <PresentationFormat>Ekran Gösterisi (4:3)</PresentationFormat>
  <Paragraphs>76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 Başkanlar Eğitim Semineri  </vt:lpstr>
      <vt:lpstr>ÇEVRE KOMİTESİ</vt:lpstr>
      <vt:lpstr>İNSAN UNSURU</vt:lpstr>
      <vt:lpstr>ÇEVRE SORUNLARININ BAŞLICA KAYNAKLARI</vt:lpstr>
      <vt:lpstr>ÇEVRE SORUNLARININ BAŞLICA KAYNAKLARI</vt:lpstr>
      <vt:lpstr>ÇEVRE SORUNLARININ BAŞLICA KAYNAKLARI</vt:lpstr>
      <vt:lpstr>ROTARY’NİN MİSYONU</vt:lpstr>
      <vt:lpstr>BAŞARILI PROJE ÖRNEKLERİ:</vt:lpstr>
      <vt:lpstr>BAŞARILI PROJE ÖRNEKLERİ: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ÇEVRE KOMİTESİ</dc:title>
  <dc:creator>hp</dc:creator>
  <cp:lastModifiedBy>Toshiba</cp:lastModifiedBy>
  <cp:revision>8</cp:revision>
  <dcterms:created xsi:type="dcterms:W3CDTF">2012-03-28T17:11:13Z</dcterms:created>
  <dcterms:modified xsi:type="dcterms:W3CDTF">2012-04-04T19:17:32Z</dcterms:modified>
</cp:coreProperties>
</file>