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91" d="100"/>
          <a:sy n="91" d="100"/>
        </p:scale>
        <p:origin x="78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072045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ADDB"/>
        </a:solidFill>
        <a:effectLst/>
      </p:bgPr>
    </p:bg>
    <p:spTree>
      <p:nvGrpSpPr>
        <p:cNvPr id="1" name=""/>
        <p:cNvGrpSpPr/>
        <p:nvPr/>
      </p:nvGrpSpPr>
      <p:grpSpPr>
        <a:xfrm>
          <a:off x="0" y="0"/>
          <a:ext cx="0" cy="0"/>
          <a:chOff x="0" y="0"/>
          <a:chExt cx="0" cy="0"/>
        </a:xfrm>
      </p:grpSpPr>
      <p:sp>
        <p:nvSpPr>
          <p:cNvPr id="2" name="Shape 0"/>
          <p:cNvSpPr/>
          <p:nvPr/>
        </p:nvSpPr>
        <p:spPr>
          <a:xfrm>
            <a:off x="0" y="1280160"/>
            <a:ext cx="5669280" cy="3200400"/>
          </a:xfrm>
          <a:prstGeom prst="rect">
            <a:avLst/>
          </a:prstGeom>
          <a:solidFill>
            <a:srgbClr val="1AADDB"/>
          </a:solidFill>
          <a:ln w="12700">
            <a:solidFill>
              <a:srgbClr val="1AADDB"/>
            </a:solidFill>
            <a:prstDash val="solid"/>
          </a:ln>
        </p:spPr>
      </p:sp>
      <p:sp>
        <p:nvSpPr>
          <p:cNvPr id="3" name="Text 1"/>
          <p:cNvSpPr/>
          <p:nvPr/>
        </p:nvSpPr>
        <p:spPr>
          <a:xfrm>
            <a:off x="365760" y="1371600"/>
            <a:ext cx="5303520" cy="2011680"/>
          </a:xfrm>
          <a:prstGeom prst="rect">
            <a:avLst/>
          </a:prstGeom>
          <a:noFill/>
          <a:ln/>
        </p:spPr>
        <p:txBody>
          <a:bodyPr wrap="square" rtlCol="0" anchor="ctr"/>
          <a:lstStyle/>
          <a:p>
            <a:pPr marL="0" indent="0" algn="l">
              <a:buNone/>
            </a:pPr>
            <a:r>
              <a:rPr lang="en-US" sz="5600" b="1" dirty="0">
                <a:solidFill>
                  <a:srgbClr val="FFFFFF"/>
                </a:solidFill>
              </a:rPr>
              <a:t>INTERACT</a:t>
            </a:r>
            <a:endParaRPr lang="en-US" sz="5600" dirty="0"/>
          </a:p>
          <a:p>
            <a:pPr marL="0" indent="0" algn="l">
              <a:buNone/>
            </a:pPr>
            <a:r>
              <a:rPr lang="en-US" sz="5600" b="1" dirty="0">
                <a:solidFill>
                  <a:srgbClr val="FFFFFF"/>
                </a:solidFill>
              </a:rPr>
              <a:t>EL KİTABI</a:t>
            </a:r>
            <a:endParaRPr lang="en-US" sz="5600" dirty="0"/>
          </a:p>
        </p:txBody>
      </p:sp>
      <p:sp>
        <p:nvSpPr>
          <p:cNvPr id="4" name="Text 2"/>
          <p:cNvSpPr/>
          <p:nvPr/>
        </p:nvSpPr>
        <p:spPr>
          <a:xfrm>
            <a:off x="365760" y="3337560"/>
            <a:ext cx="5303520" cy="685800"/>
          </a:xfrm>
          <a:prstGeom prst="rect">
            <a:avLst/>
          </a:prstGeom>
          <a:noFill/>
          <a:ln/>
        </p:spPr>
        <p:txBody>
          <a:bodyPr wrap="square" rtlCol="0" anchor="ctr"/>
          <a:lstStyle/>
          <a:p>
            <a:pPr marL="0" indent="0" algn="l">
              <a:buNone/>
            </a:pPr>
            <a:r>
              <a:rPr lang="en-US" sz="2200" i="1" dirty="0">
                <a:solidFill>
                  <a:srgbClr val="FFFFFF"/>
                </a:solidFill>
              </a:rPr>
              <a:t>Interactor'lar İçin Rehber</a:t>
            </a:r>
            <a:endParaRPr lang="en-US" sz="2200" dirty="0"/>
          </a:p>
        </p:txBody>
      </p:sp>
      <p:pic>
        <p:nvPicPr>
          <p:cNvPr id="8" name="Resim 7">
            <a:extLst>
              <a:ext uri="{FF2B5EF4-FFF2-40B4-BE49-F238E27FC236}">
                <a16:creationId xmlns:a16="http://schemas.microsoft.com/office/drawing/2014/main" id="{C1946FC6-F7C7-7A87-DE5A-38214EC57670}"/>
              </a:ext>
            </a:extLst>
          </p:cNvPr>
          <p:cNvPicPr>
            <a:picLocks noChangeAspect="1"/>
          </p:cNvPicPr>
          <p:nvPr/>
        </p:nvPicPr>
        <p:blipFill>
          <a:blip r:embed="rId3"/>
          <a:srcRect l="31738" t="17960" r="1789" b="3541"/>
          <a:stretch>
            <a:fillRect/>
          </a:stretch>
        </p:blipFill>
        <p:spPr>
          <a:xfrm>
            <a:off x="6411309" y="4023361"/>
            <a:ext cx="2732691" cy="112014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1AADDB"/>
          </a:solidFill>
          <a:ln w="12700">
            <a:solidFill>
              <a:srgbClr val="1AADDB"/>
            </a:solidFill>
            <a:prstDash val="solid"/>
          </a:ln>
        </p:spPr>
      </p:sp>
      <p:sp>
        <p:nvSpPr>
          <p:cNvPr id="3" name="Shape 1"/>
          <p:cNvSpPr/>
          <p:nvPr/>
        </p:nvSpPr>
        <p:spPr>
          <a:xfrm>
            <a:off x="109728" y="0"/>
            <a:ext cx="9034272" cy="749808"/>
          </a:xfrm>
          <a:prstGeom prst="rect">
            <a:avLst/>
          </a:prstGeom>
          <a:solidFill>
            <a:srgbClr val="EBF7FC"/>
          </a:solidFill>
          <a:ln w="12700">
            <a:solidFill>
              <a:srgbClr val="C8EAF5"/>
            </a:solidFill>
            <a:prstDash val="solid"/>
          </a:ln>
        </p:spPr>
      </p:sp>
      <p:sp>
        <p:nvSpPr>
          <p:cNvPr id="4" name="Text 2"/>
          <p:cNvSpPr/>
          <p:nvPr/>
        </p:nvSpPr>
        <p:spPr>
          <a:xfrm>
            <a:off x="320040" y="45720"/>
            <a:ext cx="8503920" cy="658368"/>
          </a:xfrm>
          <a:prstGeom prst="rect">
            <a:avLst/>
          </a:prstGeom>
          <a:noFill/>
          <a:ln/>
        </p:spPr>
        <p:txBody>
          <a:bodyPr wrap="square" lIns="0" tIns="0" rIns="0" bIns="0" rtlCol="0" anchor="ctr"/>
          <a:lstStyle/>
          <a:p>
            <a:pPr marL="0" indent="0">
              <a:buNone/>
            </a:pPr>
            <a:r>
              <a:rPr lang="en-US" sz="2000" b="1" dirty="0">
                <a:solidFill>
                  <a:srgbClr val="0B7EA0"/>
                </a:solidFill>
              </a:rPr>
              <a:t>KAPSAYICI BİR KULÜP OLUŞTURMAK</a:t>
            </a:r>
            <a:endParaRPr lang="en-US" sz="2000" dirty="0"/>
          </a:p>
        </p:txBody>
      </p:sp>
      <p:sp>
        <p:nvSpPr>
          <p:cNvPr id="5" name="Shape 3"/>
          <p:cNvSpPr/>
          <p:nvPr/>
        </p:nvSpPr>
        <p:spPr>
          <a:xfrm>
            <a:off x="0" y="4892040"/>
            <a:ext cx="9144000" cy="251460"/>
          </a:xfrm>
          <a:prstGeom prst="rect">
            <a:avLst/>
          </a:prstGeom>
          <a:solidFill>
            <a:srgbClr val="1AADDB"/>
          </a:solidFill>
          <a:ln w="12700">
            <a:solidFill>
              <a:srgbClr val="1AADDB"/>
            </a:solidFill>
            <a:prstDash val="solid"/>
          </a:ln>
        </p:spPr>
      </p:sp>
      <p:sp>
        <p:nvSpPr>
          <p:cNvPr id="6" name="Text 4"/>
          <p:cNvSpPr/>
          <p:nvPr/>
        </p:nvSpPr>
        <p:spPr>
          <a:xfrm>
            <a:off x="182880" y="4901184"/>
            <a:ext cx="8778240" cy="228600"/>
          </a:xfrm>
          <a:prstGeom prst="rect">
            <a:avLst/>
          </a:prstGeom>
          <a:noFill/>
          <a:ln/>
        </p:spPr>
        <p:txBody>
          <a:bodyPr wrap="square" lIns="0" tIns="0" rIns="0" bIns="0" rtlCol="0" anchor="ctr"/>
          <a:lstStyle/>
          <a:p>
            <a:pPr marL="0" indent="0" algn="l">
              <a:buNone/>
            </a:pPr>
            <a:r>
              <a:rPr lang="en-US" sz="750" dirty="0">
                <a:solidFill>
                  <a:srgbClr val="FFFFFF"/>
                </a:solidFill>
              </a:rPr>
              <a:t>INTERACT EL KİTABI: INTERACTOR'LAR İÇİN REHBER</a:t>
            </a:r>
            <a:endParaRPr lang="en-US" sz="750" dirty="0"/>
          </a:p>
        </p:txBody>
      </p:sp>
      <p:sp>
        <p:nvSpPr>
          <p:cNvPr id="7" name="Text 5"/>
          <p:cNvSpPr/>
          <p:nvPr/>
        </p:nvSpPr>
        <p:spPr>
          <a:xfrm>
            <a:off x="320040" y="868680"/>
            <a:ext cx="8503920" cy="594360"/>
          </a:xfrm>
          <a:prstGeom prst="rect">
            <a:avLst/>
          </a:prstGeom>
          <a:noFill/>
          <a:ln/>
        </p:spPr>
        <p:txBody>
          <a:bodyPr wrap="square" rtlCol="0" anchor="ctr"/>
          <a:lstStyle/>
          <a:p>
            <a:pPr marL="0" indent="0">
              <a:buNone/>
            </a:pPr>
            <a:r>
              <a:rPr lang="en-US" sz="1250" dirty="0">
                <a:solidFill>
                  <a:srgbClr val="1A1A2E"/>
                </a:solidFill>
              </a:rPr>
              <a:t>Rotary'de çeşitlilik, eşitlik ve kapsayıcılık (ÇEK), yaptığımız her şeyin bir parçası olmalıdır. Bu ilkeler, sıcak ve dinamik bir kulüp ortamı oluşturmanın anahtarıdır.</a:t>
            </a:r>
            <a:endParaRPr lang="en-US" sz="1250" dirty="0"/>
          </a:p>
        </p:txBody>
      </p:sp>
      <p:sp>
        <p:nvSpPr>
          <p:cNvPr id="8" name="Shape 6"/>
          <p:cNvSpPr/>
          <p:nvPr/>
        </p:nvSpPr>
        <p:spPr>
          <a:xfrm>
            <a:off x="320040" y="1600200"/>
            <a:ext cx="2743200" cy="2651760"/>
          </a:xfrm>
          <a:prstGeom prst="rect">
            <a:avLst/>
          </a:prstGeom>
          <a:solidFill>
            <a:srgbClr val="FFFFFF"/>
          </a:solidFill>
          <a:ln w="31750">
            <a:solidFill>
              <a:srgbClr val="1AADDB"/>
            </a:solidFill>
            <a:prstDash val="solid"/>
          </a:ln>
        </p:spPr>
      </p:sp>
      <p:sp>
        <p:nvSpPr>
          <p:cNvPr id="9" name="Shape 7"/>
          <p:cNvSpPr/>
          <p:nvPr/>
        </p:nvSpPr>
        <p:spPr>
          <a:xfrm>
            <a:off x="320040" y="1600200"/>
            <a:ext cx="2743200" cy="640080"/>
          </a:xfrm>
          <a:prstGeom prst="rect">
            <a:avLst/>
          </a:prstGeom>
          <a:solidFill>
            <a:srgbClr val="1AADDB"/>
          </a:solidFill>
          <a:ln w="12700">
            <a:solidFill>
              <a:srgbClr val="1AADDB"/>
            </a:solidFill>
            <a:prstDash val="solid"/>
          </a:ln>
        </p:spPr>
      </p:sp>
      <p:sp>
        <p:nvSpPr>
          <p:cNvPr id="10" name="Text 8"/>
          <p:cNvSpPr/>
          <p:nvPr/>
        </p:nvSpPr>
        <p:spPr>
          <a:xfrm>
            <a:off x="320040" y="1600200"/>
            <a:ext cx="2743200" cy="640080"/>
          </a:xfrm>
          <a:prstGeom prst="rect">
            <a:avLst/>
          </a:prstGeom>
          <a:noFill/>
          <a:ln/>
        </p:spPr>
        <p:txBody>
          <a:bodyPr wrap="square" lIns="0" tIns="0" rIns="0" bIns="0" rtlCol="0" anchor="ctr"/>
          <a:lstStyle/>
          <a:p>
            <a:pPr marL="0" indent="0" algn="ctr">
              <a:buNone/>
            </a:pPr>
            <a:r>
              <a:rPr lang="en-US" sz="1500" b="1" dirty="0">
                <a:solidFill>
                  <a:srgbClr val="FFFFFF"/>
                </a:solidFill>
              </a:rPr>
              <a:t>ÇEŞİTLİLİK</a:t>
            </a:r>
            <a:endParaRPr lang="en-US" sz="1500" dirty="0"/>
          </a:p>
        </p:txBody>
      </p:sp>
      <p:sp>
        <p:nvSpPr>
          <p:cNvPr id="11" name="Text 9"/>
          <p:cNvSpPr/>
          <p:nvPr/>
        </p:nvSpPr>
        <p:spPr>
          <a:xfrm>
            <a:off x="457200" y="2331720"/>
            <a:ext cx="2468880" cy="1737360"/>
          </a:xfrm>
          <a:prstGeom prst="rect">
            <a:avLst/>
          </a:prstGeom>
          <a:noFill/>
          <a:ln/>
        </p:spPr>
        <p:txBody>
          <a:bodyPr wrap="square" rtlCol="0" anchor="ctr"/>
          <a:lstStyle/>
          <a:p>
            <a:pPr marL="0" indent="0">
              <a:buNone/>
            </a:pPr>
            <a:r>
              <a:rPr lang="en-US" sz="1400" dirty="0">
                <a:solidFill>
                  <a:srgbClr val="1A1A2E"/>
                </a:solidFill>
              </a:rPr>
              <a:t>Bir grupta farklı kimlik ve özelliklere sahip kişilerin temsil edilmesi.</a:t>
            </a:r>
            <a:endParaRPr lang="en-US" sz="1400" dirty="0"/>
          </a:p>
        </p:txBody>
      </p:sp>
      <p:sp>
        <p:nvSpPr>
          <p:cNvPr id="12" name="Shape 10"/>
          <p:cNvSpPr/>
          <p:nvPr/>
        </p:nvSpPr>
        <p:spPr>
          <a:xfrm>
            <a:off x="3264408" y="1600200"/>
            <a:ext cx="2743200" cy="2651760"/>
          </a:xfrm>
          <a:prstGeom prst="rect">
            <a:avLst/>
          </a:prstGeom>
          <a:solidFill>
            <a:srgbClr val="FFFFFF"/>
          </a:solidFill>
          <a:ln w="31750">
            <a:solidFill>
              <a:srgbClr val="F4981D"/>
            </a:solidFill>
            <a:prstDash val="solid"/>
          </a:ln>
        </p:spPr>
      </p:sp>
      <p:sp>
        <p:nvSpPr>
          <p:cNvPr id="13" name="Shape 11"/>
          <p:cNvSpPr/>
          <p:nvPr/>
        </p:nvSpPr>
        <p:spPr>
          <a:xfrm>
            <a:off x="3264408" y="1600200"/>
            <a:ext cx="2743200" cy="640080"/>
          </a:xfrm>
          <a:prstGeom prst="rect">
            <a:avLst/>
          </a:prstGeom>
          <a:solidFill>
            <a:srgbClr val="F4981D"/>
          </a:solidFill>
          <a:ln w="12700">
            <a:solidFill>
              <a:srgbClr val="F4981D"/>
            </a:solidFill>
            <a:prstDash val="solid"/>
          </a:ln>
        </p:spPr>
      </p:sp>
      <p:sp>
        <p:nvSpPr>
          <p:cNvPr id="14" name="Text 12"/>
          <p:cNvSpPr/>
          <p:nvPr/>
        </p:nvSpPr>
        <p:spPr>
          <a:xfrm>
            <a:off x="3264408" y="1600200"/>
            <a:ext cx="2743200" cy="640080"/>
          </a:xfrm>
          <a:prstGeom prst="rect">
            <a:avLst/>
          </a:prstGeom>
          <a:noFill/>
          <a:ln/>
        </p:spPr>
        <p:txBody>
          <a:bodyPr wrap="square" lIns="0" tIns="0" rIns="0" bIns="0" rtlCol="0" anchor="ctr"/>
          <a:lstStyle/>
          <a:p>
            <a:pPr marL="0" indent="0" algn="ctr">
              <a:buNone/>
            </a:pPr>
            <a:r>
              <a:rPr lang="en-US" sz="1500" b="1" dirty="0">
                <a:solidFill>
                  <a:srgbClr val="FFFFFF"/>
                </a:solidFill>
              </a:rPr>
              <a:t>EŞİTLİK</a:t>
            </a:r>
            <a:endParaRPr lang="en-US" sz="1500" dirty="0"/>
          </a:p>
        </p:txBody>
      </p:sp>
      <p:sp>
        <p:nvSpPr>
          <p:cNvPr id="15" name="Text 13"/>
          <p:cNvSpPr/>
          <p:nvPr/>
        </p:nvSpPr>
        <p:spPr>
          <a:xfrm>
            <a:off x="3401568" y="2331720"/>
            <a:ext cx="2468880" cy="1737360"/>
          </a:xfrm>
          <a:prstGeom prst="rect">
            <a:avLst/>
          </a:prstGeom>
          <a:noFill/>
          <a:ln/>
        </p:spPr>
        <p:txBody>
          <a:bodyPr wrap="square" rtlCol="0" anchor="ctr"/>
          <a:lstStyle/>
          <a:p>
            <a:pPr marL="0" indent="0">
              <a:buNone/>
            </a:pPr>
            <a:r>
              <a:rPr lang="en-US" sz="1400" dirty="0">
                <a:solidFill>
                  <a:srgbClr val="1A1A2E"/>
                </a:solidFill>
              </a:rPr>
              <a:t>İnsanlara adil davranılır (eşit değil) — her bireyin gelişmesi için ihtiyacı olan şey sağlanır.</a:t>
            </a:r>
            <a:endParaRPr lang="en-US" sz="1400" dirty="0"/>
          </a:p>
        </p:txBody>
      </p:sp>
      <p:sp>
        <p:nvSpPr>
          <p:cNvPr id="16" name="Shape 14"/>
          <p:cNvSpPr/>
          <p:nvPr/>
        </p:nvSpPr>
        <p:spPr>
          <a:xfrm>
            <a:off x="6208776" y="1600200"/>
            <a:ext cx="2743200" cy="2651760"/>
          </a:xfrm>
          <a:prstGeom prst="rect">
            <a:avLst/>
          </a:prstGeom>
          <a:solidFill>
            <a:srgbClr val="FFFFFF"/>
          </a:solidFill>
          <a:ln w="31750">
            <a:solidFill>
              <a:srgbClr val="0B7EA0"/>
            </a:solidFill>
            <a:prstDash val="solid"/>
          </a:ln>
        </p:spPr>
      </p:sp>
      <p:sp>
        <p:nvSpPr>
          <p:cNvPr id="17" name="Shape 15"/>
          <p:cNvSpPr/>
          <p:nvPr/>
        </p:nvSpPr>
        <p:spPr>
          <a:xfrm>
            <a:off x="6208776" y="1600200"/>
            <a:ext cx="2743200" cy="640080"/>
          </a:xfrm>
          <a:prstGeom prst="rect">
            <a:avLst/>
          </a:prstGeom>
          <a:solidFill>
            <a:srgbClr val="0B7EA0"/>
          </a:solidFill>
          <a:ln w="12700">
            <a:solidFill>
              <a:srgbClr val="0B7EA0"/>
            </a:solidFill>
            <a:prstDash val="solid"/>
          </a:ln>
        </p:spPr>
      </p:sp>
      <p:sp>
        <p:nvSpPr>
          <p:cNvPr id="18" name="Text 16"/>
          <p:cNvSpPr/>
          <p:nvPr/>
        </p:nvSpPr>
        <p:spPr>
          <a:xfrm>
            <a:off x="6208776" y="1600200"/>
            <a:ext cx="2743200" cy="640080"/>
          </a:xfrm>
          <a:prstGeom prst="rect">
            <a:avLst/>
          </a:prstGeom>
          <a:noFill/>
          <a:ln/>
        </p:spPr>
        <p:txBody>
          <a:bodyPr wrap="square" lIns="0" tIns="0" rIns="0" bIns="0" rtlCol="0" anchor="ctr"/>
          <a:lstStyle/>
          <a:p>
            <a:pPr marL="0" indent="0" algn="ctr">
              <a:buNone/>
            </a:pPr>
            <a:r>
              <a:rPr lang="en-US" sz="1500" b="1" dirty="0">
                <a:solidFill>
                  <a:srgbClr val="FFFFFF"/>
                </a:solidFill>
              </a:rPr>
              <a:t>KAPSAYICILIK</a:t>
            </a:r>
            <a:endParaRPr lang="en-US" sz="1500" dirty="0"/>
          </a:p>
        </p:txBody>
      </p:sp>
      <p:sp>
        <p:nvSpPr>
          <p:cNvPr id="19" name="Text 17"/>
          <p:cNvSpPr/>
          <p:nvPr/>
        </p:nvSpPr>
        <p:spPr>
          <a:xfrm>
            <a:off x="6345936" y="2331720"/>
            <a:ext cx="2468880" cy="1737360"/>
          </a:xfrm>
          <a:prstGeom prst="rect">
            <a:avLst/>
          </a:prstGeom>
          <a:noFill/>
          <a:ln/>
        </p:spPr>
        <p:txBody>
          <a:bodyPr wrap="square" rtlCol="0" anchor="ctr"/>
          <a:lstStyle/>
          <a:p>
            <a:pPr marL="0" indent="0">
              <a:buNone/>
            </a:pPr>
            <a:r>
              <a:rPr lang="en-US" sz="1400" dirty="0">
                <a:solidFill>
                  <a:srgbClr val="1A1A2E"/>
                </a:solidFill>
              </a:rPr>
              <a:t>Herkes görülme, duyulma ve kendini etkileyen kararlarda söz sahibi olma fırsatına sahiptir.</a:t>
            </a:r>
            <a:endParaRPr lang="en-US" sz="1400" dirty="0"/>
          </a:p>
        </p:txBody>
      </p:sp>
      <p:sp>
        <p:nvSpPr>
          <p:cNvPr id="20" name="Text 18"/>
          <p:cNvSpPr/>
          <p:nvPr/>
        </p:nvSpPr>
        <p:spPr>
          <a:xfrm>
            <a:off x="320040" y="4434840"/>
            <a:ext cx="8503920" cy="365760"/>
          </a:xfrm>
          <a:prstGeom prst="rect">
            <a:avLst/>
          </a:prstGeom>
          <a:noFill/>
          <a:ln/>
        </p:spPr>
        <p:txBody>
          <a:bodyPr wrap="square" rtlCol="0" anchor="ctr"/>
          <a:lstStyle/>
          <a:p>
            <a:pPr marL="0" indent="0">
              <a:buNone/>
            </a:pPr>
            <a:r>
              <a:rPr lang="en-US" sz="1050" i="1" dirty="0">
                <a:solidFill>
                  <a:srgbClr val="888888"/>
                </a:solidFill>
              </a:rPr>
              <a:t>Kulübünüzün kendi ÇEK beyanını geliştirmesi teşvik edilir — tüm üyelerin mevcut ve gelecekteki üyeler için kulübü kapsayıcı kılmayı kabul etmesi için birlikte çalışın.</a:t>
            </a:r>
            <a:endParaRPr lang="en-US" sz="1050" dirty="0"/>
          </a:p>
        </p:txBody>
      </p:sp>
      <p:pic>
        <p:nvPicPr>
          <p:cNvPr id="21" name="Resim 20">
            <a:extLst>
              <a:ext uri="{FF2B5EF4-FFF2-40B4-BE49-F238E27FC236}">
                <a16:creationId xmlns:a16="http://schemas.microsoft.com/office/drawing/2014/main" id="{562903BA-0068-083D-6A15-6FA96FF36E47}"/>
              </a:ext>
            </a:extLst>
          </p:cNvPr>
          <p:cNvPicPr>
            <a:picLocks noChangeAspect="1"/>
          </p:cNvPicPr>
          <p:nvPr/>
        </p:nvPicPr>
        <p:blipFill>
          <a:blip r:embed="rId3"/>
          <a:srcRect l="29681" t="14388" r="4767" b="2064"/>
          <a:stretch>
            <a:fillRect/>
          </a:stretch>
        </p:blipFill>
        <p:spPr>
          <a:xfrm>
            <a:off x="7475115" y="82295"/>
            <a:ext cx="1508865" cy="667513"/>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AADDB"/>
        </a:solidFill>
        <a:effectLst/>
      </p:bgPr>
    </p:bg>
    <p:spTree>
      <p:nvGrpSpPr>
        <p:cNvPr id="1" name=""/>
        <p:cNvGrpSpPr/>
        <p:nvPr/>
      </p:nvGrpSpPr>
      <p:grpSpPr>
        <a:xfrm>
          <a:off x="0" y="0"/>
          <a:ext cx="0" cy="0"/>
          <a:chOff x="0" y="0"/>
          <a:chExt cx="0" cy="0"/>
        </a:xfrm>
      </p:grpSpPr>
      <p:sp>
        <p:nvSpPr>
          <p:cNvPr id="2" name="Text 0"/>
          <p:cNvSpPr/>
          <p:nvPr/>
        </p:nvSpPr>
        <p:spPr>
          <a:xfrm>
            <a:off x="548640" y="1097280"/>
            <a:ext cx="1828800" cy="365760"/>
          </a:xfrm>
          <a:prstGeom prst="rect">
            <a:avLst/>
          </a:prstGeom>
          <a:noFill/>
          <a:ln/>
        </p:spPr>
        <p:txBody>
          <a:bodyPr wrap="square" rtlCol="0" anchor="ctr"/>
          <a:lstStyle/>
          <a:p>
            <a:pPr marL="0" indent="0" algn="ctr">
              <a:buNone/>
            </a:pPr>
            <a:r>
              <a:rPr lang="en-US" sz="1100" b="1" kern="0" spc="400" dirty="0">
                <a:solidFill>
                  <a:srgbClr val="FFFFFF"/>
                </a:solidFill>
              </a:rPr>
              <a:t>BÖLÜM</a:t>
            </a:r>
            <a:endParaRPr lang="en-US" sz="1100" dirty="0"/>
          </a:p>
        </p:txBody>
      </p:sp>
      <p:sp>
        <p:nvSpPr>
          <p:cNvPr id="3" name="Shape 1"/>
          <p:cNvSpPr/>
          <p:nvPr/>
        </p:nvSpPr>
        <p:spPr>
          <a:xfrm>
            <a:off x="548640" y="1508760"/>
            <a:ext cx="1828800" cy="2011680"/>
          </a:xfrm>
          <a:prstGeom prst="rect">
            <a:avLst/>
          </a:prstGeom>
          <a:solidFill>
            <a:srgbClr val="FFFFFF">
              <a:alpha val="15000"/>
            </a:srgbClr>
          </a:solidFill>
          <a:ln w="25400">
            <a:solidFill>
              <a:srgbClr val="FFFFFF"/>
            </a:solidFill>
            <a:prstDash val="solid"/>
          </a:ln>
        </p:spPr>
      </p:sp>
      <p:sp>
        <p:nvSpPr>
          <p:cNvPr id="4" name="Text 2"/>
          <p:cNvSpPr/>
          <p:nvPr/>
        </p:nvSpPr>
        <p:spPr>
          <a:xfrm>
            <a:off x="548640" y="1508760"/>
            <a:ext cx="1828800" cy="2011680"/>
          </a:xfrm>
          <a:prstGeom prst="rect">
            <a:avLst/>
          </a:prstGeom>
          <a:noFill/>
          <a:ln/>
        </p:spPr>
        <p:txBody>
          <a:bodyPr wrap="square" rtlCol="0" anchor="ctr"/>
          <a:lstStyle/>
          <a:p>
            <a:pPr marL="0" indent="0" algn="ctr">
              <a:buNone/>
            </a:pPr>
            <a:r>
              <a:rPr lang="en-US" sz="9600" b="1" dirty="0">
                <a:solidFill>
                  <a:srgbClr val="FFFFFF"/>
                </a:solidFill>
              </a:rPr>
              <a:t>4</a:t>
            </a:r>
            <a:endParaRPr lang="en-US" sz="9600" dirty="0"/>
          </a:p>
        </p:txBody>
      </p:sp>
      <p:sp>
        <p:nvSpPr>
          <p:cNvPr id="5" name="Text 3"/>
          <p:cNvSpPr/>
          <p:nvPr/>
        </p:nvSpPr>
        <p:spPr>
          <a:xfrm>
            <a:off x="2926080" y="1645920"/>
            <a:ext cx="5760720" cy="1828800"/>
          </a:xfrm>
          <a:prstGeom prst="rect">
            <a:avLst/>
          </a:prstGeom>
          <a:noFill/>
          <a:ln/>
        </p:spPr>
        <p:txBody>
          <a:bodyPr wrap="square" rtlCol="0" anchor="ctr"/>
          <a:lstStyle/>
          <a:p>
            <a:pPr marL="0" indent="0" algn="l">
              <a:buNone/>
            </a:pPr>
            <a:r>
              <a:rPr lang="en-US" sz="4000" b="1" dirty="0">
                <a:solidFill>
                  <a:srgbClr val="FFFFFF"/>
                </a:solidFill>
              </a:rPr>
              <a:t>Temel</a:t>
            </a:r>
            <a:endParaRPr lang="en-US" sz="4000" dirty="0"/>
          </a:p>
          <a:p>
            <a:pPr marL="0" indent="0" algn="l">
              <a:buNone/>
            </a:pPr>
            <a:r>
              <a:rPr lang="en-US" sz="4000" b="1" dirty="0">
                <a:solidFill>
                  <a:srgbClr val="FFFFFF"/>
                </a:solidFill>
              </a:rPr>
              <a:t>Oluşturmak</a:t>
            </a:r>
            <a:endParaRPr lang="en-US" sz="4000" dirty="0"/>
          </a:p>
        </p:txBody>
      </p:sp>
      <p:pic>
        <p:nvPicPr>
          <p:cNvPr id="6" name="Resim 5">
            <a:extLst>
              <a:ext uri="{FF2B5EF4-FFF2-40B4-BE49-F238E27FC236}">
                <a16:creationId xmlns:a16="http://schemas.microsoft.com/office/drawing/2014/main" id="{E6E62C7E-2AC0-B239-F8BC-FA498859AFCF}"/>
              </a:ext>
            </a:extLst>
          </p:cNvPr>
          <p:cNvPicPr>
            <a:picLocks noChangeAspect="1"/>
          </p:cNvPicPr>
          <p:nvPr/>
        </p:nvPicPr>
        <p:blipFill>
          <a:blip r:embed="rId3"/>
          <a:srcRect l="31738" t="17960" r="1789" b="3541"/>
          <a:stretch>
            <a:fillRect/>
          </a:stretch>
        </p:blipFill>
        <p:spPr>
          <a:xfrm>
            <a:off x="6411309" y="4023361"/>
            <a:ext cx="2732691" cy="112014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1AADDB"/>
          </a:solidFill>
          <a:ln w="12700">
            <a:solidFill>
              <a:srgbClr val="1AADDB"/>
            </a:solidFill>
            <a:prstDash val="solid"/>
          </a:ln>
        </p:spPr>
      </p:sp>
      <p:sp>
        <p:nvSpPr>
          <p:cNvPr id="3" name="Shape 1"/>
          <p:cNvSpPr/>
          <p:nvPr/>
        </p:nvSpPr>
        <p:spPr>
          <a:xfrm>
            <a:off x="109728" y="0"/>
            <a:ext cx="9034272" cy="749808"/>
          </a:xfrm>
          <a:prstGeom prst="rect">
            <a:avLst/>
          </a:prstGeom>
          <a:solidFill>
            <a:srgbClr val="EBF7FC"/>
          </a:solidFill>
          <a:ln w="12700">
            <a:solidFill>
              <a:srgbClr val="C8EAF5"/>
            </a:solidFill>
            <a:prstDash val="solid"/>
          </a:ln>
        </p:spPr>
      </p:sp>
      <p:sp>
        <p:nvSpPr>
          <p:cNvPr id="4" name="Text 2"/>
          <p:cNvSpPr/>
          <p:nvPr/>
        </p:nvSpPr>
        <p:spPr>
          <a:xfrm>
            <a:off x="320040" y="45720"/>
            <a:ext cx="8503920" cy="658368"/>
          </a:xfrm>
          <a:prstGeom prst="rect">
            <a:avLst/>
          </a:prstGeom>
          <a:noFill/>
          <a:ln/>
        </p:spPr>
        <p:txBody>
          <a:bodyPr wrap="square" lIns="0" tIns="0" rIns="0" bIns="0" rtlCol="0" anchor="ctr"/>
          <a:lstStyle/>
          <a:p>
            <a:pPr marL="0" indent="0">
              <a:buNone/>
            </a:pPr>
            <a:r>
              <a:rPr lang="en-US" sz="2000" b="1" dirty="0">
                <a:solidFill>
                  <a:srgbClr val="0B7EA0"/>
                </a:solidFill>
              </a:rPr>
              <a:t>KULÜP LİDERLERİ VE ROLLERİ</a:t>
            </a:r>
            <a:endParaRPr lang="en-US" sz="2000" dirty="0"/>
          </a:p>
        </p:txBody>
      </p:sp>
      <p:sp>
        <p:nvSpPr>
          <p:cNvPr id="5" name="Shape 3"/>
          <p:cNvSpPr/>
          <p:nvPr/>
        </p:nvSpPr>
        <p:spPr>
          <a:xfrm>
            <a:off x="0" y="4892040"/>
            <a:ext cx="9144000" cy="251460"/>
          </a:xfrm>
          <a:prstGeom prst="rect">
            <a:avLst/>
          </a:prstGeom>
          <a:solidFill>
            <a:srgbClr val="1AADDB"/>
          </a:solidFill>
          <a:ln w="12700">
            <a:solidFill>
              <a:srgbClr val="1AADDB"/>
            </a:solidFill>
            <a:prstDash val="solid"/>
          </a:ln>
        </p:spPr>
      </p:sp>
      <p:sp>
        <p:nvSpPr>
          <p:cNvPr id="6" name="Text 4"/>
          <p:cNvSpPr/>
          <p:nvPr/>
        </p:nvSpPr>
        <p:spPr>
          <a:xfrm>
            <a:off x="182880" y="4901184"/>
            <a:ext cx="8778240" cy="228600"/>
          </a:xfrm>
          <a:prstGeom prst="rect">
            <a:avLst/>
          </a:prstGeom>
          <a:noFill/>
          <a:ln/>
        </p:spPr>
        <p:txBody>
          <a:bodyPr wrap="square" lIns="0" tIns="0" rIns="0" bIns="0" rtlCol="0" anchor="ctr"/>
          <a:lstStyle/>
          <a:p>
            <a:pPr marL="0" indent="0" algn="l">
              <a:buNone/>
            </a:pPr>
            <a:r>
              <a:rPr lang="en-US" sz="750" dirty="0">
                <a:solidFill>
                  <a:srgbClr val="FFFFFF"/>
                </a:solidFill>
              </a:rPr>
              <a:t>INTERACT EL KİTABI: INTERACTOR'LAR İÇİN REHBER</a:t>
            </a:r>
            <a:endParaRPr lang="en-US" sz="750" dirty="0"/>
          </a:p>
        </p:txBody>
      </p:sp>
      <p:sp>
        <p:nvSpPr>
          <p:cNvPr id="7" name="Shape 5"/>
          <p:cNvSpPr/>
          <p:nvPr/>
        </p:nvSpPr>
        <p:spPr>
          <a:xfrm>
            <a:off x="320040" y="914400"/>
            <a:ext cx="4114800" cy="1828800"/>
          </a:xfrm>
          <a:prstGeom prst="rect">
            <a:avLst/>
          </a:prstGeom>
          <a:solidFill>
            <a:srgbClr val="EBF7FC"/>
          </a:solidFill>
          <a:ln w="12700">
            <a:solidFill>
              <a:srgbClr val="C8EAF5"/>
            </a:solidFill>
            <a:prstDash val="solid"/>
          </a:ln>
        </p:spPr>
      </p:sp>
      <p:sp>
        <p:nvSpPr>
          <p:cNvPr id="8" name="Shape 6"/>
          <p:cNvSpPr/>
          <p:nvPr/>
        </p:nvSpPr>
        <p:spPr>
          <a:xfrm>
            <a:off x="320040" y="914400"/>
            <a:ext cx="4114800" cy="438912"/>
          </a:xfrm>
          <a:prstGeom prst="rect">
            <a:avLst/>
          </a:prstGeom>
          <a:solidFill>
            <a:srgbClr val="1AADDB"/>
          </a:solidFill>
          <a:ln w="12700">
            <a:solidFill>
              <a:srgbClr val="1AADDB"/>
            </a:solidFill>
            <a:prstDash val="solid"/>
          </a:ln>
        </p:spPr>
      </p:sp>
      <p:sp>
        <p:nvSpPr>
          <p:cNvPr id="9" name="Text 7"/>
          <p:cNvSpPr/>
          <p:nvPr/>
        </p:nvSpPr>
        <p:spPr>
          <a:xfrm>
            <a:off x="457200" y="932688"/>
            <a:ext cx="3840480" cy="402336"/>
          </a:xfrm>
          <a:prstGeom prst="rect">
            <a:avLst/>
          </a:prstGeom>
          <a:noFill/>
          <a:ln/>
        </p:spPr>
        <p:txBody>
          <a:bodyPr wrap="square" lIns="0" tIns="0" rIns="0" bIns="0" rtlCol="0" anchor="ctr"/>
          <a:lstStyle/>
          <a:p>
            <a:pPr marL="0" indent="0">
              <a:buNone/>
            </a:pPr>
            <a:r>
              <a:rPr lang="en-US" b="1" dirty="0">
                <a:solidFill>
                  <a:srgbClr val="FFFFFF"/>
                </a:solidFill>
              </a:rPr>
              <a:t>BAŞKAN</a:t>
            </a:r>
            <a:endParaRPr lang="en-US" dirty="0"/>
          </a:p>
        </p:txBody>
      </p:sp>
      <p:sp>
        <p:nvSpPr>
          <p:cNvPr id="10" name="Text 8"/>
          <p:cNvSpPr/>
          <p:nvPr/>
        </p:nvSpPr>
        <p:spPr>
          <a:xfrm>
            <a:off x="457200" y="1399032"/>
            <a:ext cx="3840480" cy="1280160"/>
          </a:xfrm>
          <a:prstGeom prst="rect">
            <a:avLst/>
          </a:prstGeom>
          <a:noFill/>
          <a:ln/>
        </p:spPr>
        <p:txBody>
          <a:bodyPr wrap="square" rtlCol="0" anchor="ctr"/>
          <a:lstStyle/>
          <a:p>
            <a:pPr marL="342900" indent="-342900">
              <a:buSzPct val="100000"/>
              <a:buChar char="•"/>
            </a:pPr>
            <a:r>
              <a:rPr lang="en-US" sz="1400" dirty="0">
                <a:solidFill>
                  <a:srgbClr val="1A1A2E"/>
                </a:solidFill>
              </a:rPr>
              <a:t>Kulüp toplantılarını denetler ve yönetir</a:t>
            </a:r>
            <a:endParaRPr lang="en-US" sz="1400" dirty="0"/>
          </a:p>
          <a:p>
            <a:pPr marL="342900" indent="-342900">
              <a:buSzPct val="100000"/>
              <a:buChar char="•"/>
            </a:pPr>
            <a:r>
              <a:rPr lang="en-US" sz="1400" dirty="0">
                <a:solidFill>
                  <a:srgbClr val="1A1A2E"/>
                </a:solidFill>
              </a:rPr>
              <a:t>Yaratıcı kulüp programları planlar</a:t>
            </a:r>
            <a:endParaRPr lang="en-US" sz="1400" dirty="0"/>
          </a:p>
          <a:p>
            <a:pPr marL="342900" indent="-342900">
              <a:buSzPct val="100000"/>
              <a:buChar char="•"/>
            </a:pPr>
            <a:r>
              <a:rPr lang="en-US" sz="1400" dirty="0">
                <a:solidFill>
                  <a:srgbClr val="1A1A2E"/>
                </a:solidFill>
              </a:rPr>
              <a:t>Yönetim Kurulu onayıyla komiteleri atar</a:t>
            </a:r>
            <a:endParaRPr lang="en-US" sz="1400" dirty="0"/>
          </a:p>
          <a:p>
            <a:pPr marL="342900" indent="-342900">
              <a:buSzPct val="100000"/>
              <a:buChar char="•"/>
            </a:pPr>
            <a:r>
              <a:rPr lang="en-US" sz="1400" dirty="0">
                <a:solidFill>
                  <a:srgbClr val="1A1A2E"/>
                </a:solidFill>
              </a:rPr>
              <a:t>Kulübün ÇEK beyanını destekler</a:t>
            </a:r>
            <a:endParaRPr lang="en-US" sz="1400" dirty="0"/>
          </a:p>
        </p:txBody>
      </p:sp>
      <p:sp>
        <p:nvSpPr>
          <p:cNvPr id="11" name="Shape 9"/>
          <p:cNvSpPr/>
          <p:nvPr/>
        </p:nvSpPr>
        <p:spPr>
          <a:xfrm>
            <a:off x="4800600" y="914400"/>
            <a:ext cx="4114800" cy="1828800"/>
          </a:xfrm>
          <a:prstGeom prst="rect">
            <a:avLst/>
          </a:prstGeom>
          <a:solidFill>
            <a:srgbClr val="EBF7FC"/>
          </a:solidFill>
          <a:ln w="12700">
            <a:solidFill>
              <a:srgbClr val="C8EAF5"/>
            </a:solidFill>
            <a:prstDash val="solid"/>
          </a:ln>
        </p:spPr>
      </p:sp>
      <p:sp>
        <p:nvSpPr>
          <p:cNvPr id="12" name="Shape 10"/>
          <p:cNvSpPr/>
          <p:nvPr/>
        </p:nvSpPr>
        <p:spPr>
          <a:xfrm>
            <a:off x="4800600" y="914400"/>
            <a:ext cx="4114800" cy="438912"/>
          </a:xfrm>
          <a:prstGeom prst="rect">
            <a:avLst/>
          </a:prstGeom>
          <a:solidFill>
            <a:srgbClr val="1AADDB"/>
          </a:solidFill>
          <a:ln w="12700">
            <a:solidFill>
              <a:srgbClr val="1AADDB"/>
            </a:solidFill>
            <a:prstDash val="solid"/>
          </a:ln>
        </p:spPr>
      </p:sp>
      <p:sp>
        <p:nvSpPr>
          <p:cNvPr id="13" name="Text 11"/>
          <p:cNvSpPr/>
          <p:nvPr/>
        </p:nvSpPr>
        <p:spPr>
          <a:xfrm>
            <a:off x="4937760" y="932688"/>
            <a:ext cx="3840480" cy="402336"/>
          </a:xfrm>
          <a:prstGeom prst="rect">
            <a:avLst/>
          </a:prstGeom>
          <a:noFill/>
          <a:ln/>
        </p:spPr>
        <p:txBody>
          <a:bodyPr wrap="square" lIns="0" tIns="0" rIns="0" bIns="0" rtlCol="0" anchor="ctr"/>
          <a:lstStyle/>
          <a:p>
            <a:pPr marL="0" indent="0">
              <a:buNone/>
            </a:pPr>
            <a:r>
              <a:rPr lang="en-US" b="1" dirty="0">
                <a:solidFill>
                  <a:srgbClr val="FFFFFF"/>
                </a:solidFill>
              </a:rPr>
              <a:t>BAŞKAN YARDIMCISI</a:t>
            </a:r>
            <a:endParaRPr lang="en-US" dirty="0"/>
          </a:p>
        </p:txBody>
      </p:sp>
      <p:sp>
        <p:nvSpPr>
          <p:cNvPr id="14" name="Text 12"/>
          <p:cNvSpPr/>
          <p:nvPr/>
        </p:nvSpPr>
        <p:spPr>
          <a:xfrm>
            <a:off x="4937760" y="1399032"/>
            <a:ext cx="3840480" cy="1280160"/>
          </a:xfrm>
          <a:prstGeom prst="rect">
            <a:avLst/>
          </a:prstGeom>
          <a:noFill/>
          <a:ln/>
        </p:spPr>
        <p:txBody>
          <a:bodyPr wrap="square" rtlCol="0" anchor="ctr"/>
          <a:lstStyle/>
          <a:p>
            <a:pPr marL="342900" indent="-342900">
              <a:buSzPct val="100000"/>
              <a:buChar char="•"/>
            </a:pPr>
            <a:r>
              <a:rPr lang="en-US" sz="1400" dirty="0">
                <a:solidFill>
                  <a:srgbClr val="1A1A2E"/>
                </a:solidFill>
              </a:rPr>
              <a:t>Başkanın yokluğunda toplantıya başkanlık eder</a:t>
            </a:r>
            <a:endParaRPr lang="en-US" sz="1400" dirty="0"/>
          </a:p>
          <a:p>
            <a:pPr marL="342900" indent="-342900">
              <a:buSzPct val="100000"/>
              <a:buChar char="•"/>
            </a:pPr>
            <a:r>
              <a:rPr lang="en-US" sz="1400" dirty="0">
                <a:solidFill>
                  <a:srgbClr val="1A1A2E"/>
                </a:solidFill>
              </a:rPr>
              <a:t>Özel görevleri yürütür</a:t>
            </a:r>
            <a:endParaRPr lang="en-US" sz="1400" dirty="0"/>
          </a:p>
          <a:p>
            <a:pPr marL="342900" indent="-342900">
              <a:buSzPct val="100000"/>
              <a:buChar char="•"/>
            </a:pPr>
            <a:r>
              <a:rPr lang="en-US" sz="1400" dirty="0">
                <a:solidFill>
                  <a:srgbClr val="1A1A2E"/>
                </a:solidFill>
              </a:rPr>
              <a:t>Kulüp komiteleriyle koordinasyon sağlar</a:t>
            </a:r>
            <a:endParaRPr lang="en-US" sz="1400" dirty="0"/>
          </a:p>
        </p:txBody>
      </p:sp>
      <p:sp>
        <p:nvSpPr>
          <p:cNvPr id="15" name="Shape 13"/>
          <p:cNvSpPr/>
          <p:nvPr/>
        </p:nvSpPr>
        <p:spPr>
          <a:xfrm>
            <a:off x="320040" y="2880360"/>
            <a:ext cx="4114800" cy="1828800"/>
          </a:xfrm>
          <a:prstGeom prst="rect">
            <a:avLst/>
          </a:prstGeom>
          <a:solidFill>
            <a:srgbClr val="EBF7FC"/>
          </a:solidFill>
          <a:ln w="12700">
            <a:solidFill>
              <a:srgbClr val="C8EAF5"/>
            </a:solidFill>
            <a:prstDash val="solid"/>
          </a:ln>
        </p:spPr>
      </p:sp>
      <p:sp>
        <p:nvSpPr>
          <p:cNvPr id="16" name="Shape 14"/>
          <p:cNvSpPr/>
          <p:nvPr/>
        </p:nvSpPr>
        <p:spPr>
          <a:xfrm>
            <a:off x="320040" y="2880360"/>
            <a:ext cx="4114800" cy="438912"/>
          </a:xfrm>
          <a:prstGeom prst="rect">
            <a:avLst/>
          </a:prstGeom>
          <a:solidFill>
            <a:srgbClr val="1AADDB"/>
          </a:solidFill>
          <a:ln w="12700">
            <a:solidFill>
              <a:srgbClr val="1AADDB"/>
            </a:solidFill>
            <a:prstDash val="solid"/>
          </a:ln>
        </p:spPr>
      </p:sp>
      <p:sp>
        <p:nvSpPr>
          <p:cNvPr id="17" name="Text 15"/>
          <p:cNvSpPr/>
          <p:nvPr/>
        </p:nvSpPr>
        <p:spPr>
          <a:xfrm>
            <a:off x="457200" y="2898648"/>
            <a:ext cx="3840480" cy="402336"/>
          </a:xfrm>
          <a:prstGeom prst="rect">
            <a:avLst/>
          </a:prstGeom>
          <a:noFill/>
          <a:ln/>
        </p:spPr>
        <p:txBody>
          <a:bodyPr wrap="square" lIns="0" tIns="0" rIns="0" bIns="0" rtlCol="0" anchor="ctr"/>
          <a:lstStyle/>
          <a:p>
            <a:pPr marL="0" indent="0">
              <a:buNone/>
            </a:pPr>
            <a:r>
              <a:rPr lang="en-US" b="1" dirty="0">
                <a:solidFill>
                  <a:srgbClr val="FFFFFF"/>
                </a:solidFill>
              </a:rPr>
              <a:t>SAYMAN</a:t>
            </a:r>
            <a:endParaRPr lang="en-US" dirty="0"/>
          </a:p>
        </p:txBody>
      </p:sp>
      <p:sp>
        <p:nvSpPr>
          <p:cNvPr id="18" name="Text 16"/>
          <p:cNvSpPr/>
          <p:nvPr/>
        </p:nvSpPr>
        <p:spPr>
          <a:xfrm>
            <a:off x="457200" y="3364992"/>
            <a:ext cx="3840480" cy="1280160"/>
          </a:xfrm>
          <a:prstGeom prst="rect">
            <a:avLst/>
          </a:prstGeom>
          <a:noFill/>
          <a:ln/>
        </p:spPr>
        <p:txBody>
          <a:bodyPr wrap="square" rtlCol="0" anchor="ctr"/>
          <a:lstStyle/>
          <a:p>
            <a:pPr marL="342900" indent="-342900">
              <a:buSzPct val="100000"/>
              <a:buChar char="•"/>
            </a:pPr>
            <a:r>
              <a:rPr lang="en-US" sz="1400" dirty="0">
                <a:solidFill>
                  <a:srgbClr val="1A1A2E"/>
                </a:solidFill>
              </a:rPr>
              <a:t>Tüm fonları denetler</a:t>
            </a:r>
            <a:endParaRPr lang="en-US" sz="1400" dirty="0"/>
          </a:p>
          <a:p>
            <a:pPr marL="342900" indent="-342900">
              <a:buSzPct val="100000"/>
              <a:buChar char="•"/>
            </a:pPr>
            <a:r>
              <a:rPr lang="en-US" sz="1400" dirty="0">
                <a:solidFill>
                  <a:srgbClr val="1A1A2E"/>
                </a:solidFill>
              </a:rPr>
              <a:t>Mali İşler Komitesi'ne başkanlık eder</a:t>
            </a:r>
            <a:endParaRPr lang="en-US" sz="1400" dirty="0"/>
          </a:p>
          <a:p>
            <a:pPr marL="342900" indent="-342900">
              <a:buSzPct val="100000"/>
              <a:buChar char="•"/>
            </a:pPr>
            <a:r>
              <a:rPr lang="en-US" sz="1400" dirty="0">
                <a:solidFill>
                  <a:srgbClr val="1A1A2E"/>
                </a:solidFill>
              </a:rPr>
              <a:t>Fon dağıtımını yönetir</a:t>
            </a:r>
            <a:endParaRPr lang="en-US" sz="1400" dirty="0"/>
          </a:p>
        </p:txBody>
      </p:sp>
      <p:sp>
        <p:nvSpPr>
          <p:cNvPr id="19" name="Shape 17"/>
          <p:cNvSpPr/>
          <p:nvPr/>
        </p:nvSpPr>
        <p:spPr>
          <a:xfrm>
            <a:off x="4800600" y="2880360"/>
            <a:ext cx="4114800" cy="1828800"/>
          </a:xfrm>
          <a:prstGeom prst="rect">
            <a:avLst/>
          </a:prstGeom>
          <a:solidFill>
            <a:srgbClr val="EBF7FC"/>
          </a:solidFill>
          <a:ln w="12700">
            <a:solidFill>
              <a:srgbClr val="C8EAF5"/>
            </a:solidFill>
            <a:prstDash val="solid"/>
          </a:ln>
        </p:spPr>
      </p:sp>
      <p:sp>
        <p:nvSpPr>
          <p:cNvPr id="20" name="Shape 18"/>
          <p:cNvSpPr/>
          <p:nvPr/>
        </p:nvSpPr>
        <p:spPr>
          <a:xfrm>
            <a:off x="4800600" y="2880360"/>
            <a:ext cx="4114800" cy="438912"/>
          </a:xfrm>
          <a:prstGeom prst="rect">
            <a:avLst/>
          </a:prstGeom>
          <a:solidFill>
            <a:srgbClr val="1AADDB"/>
          </a:solidFill>
          <a:ln w="12700">
            <a:solidFill>
              <a:srgbClr val="1AADDB"/>
            </a:solidFill>
            <a:prstDash val="solid"/>
          </a:ln>
        </p:spPr>
      </p:sp>
      <p:sp>
        <p:nvSpPr>
          <p:cNvPr id="21" name="Text 19"/>
          <p:cNvSpPr/>
          <p:nvPr/>
        </p:nvSpPr>
        <p:spPr>
          <a:xfrm>
            <a:off x="4937760" y="2898648"/>
            <a:ext cx="3840480" cy="402336"/>
          </a:xfrm>
          <a:prstGeom prst="rect">
            <a:avLst/>
          </a:prstGeom>
          <a:noFill/>
          <a:ln/>
        </p:spPr>
        <p:txBody>
          <a:bodyPr wrap="square" lIns="0" tIns="0" rIns="0" bIns="0" rtlCol="0" anchor="ctr"/>
          <a:lstStyle/>
          <a:p>
            <a:pPr marL="0" indent="0">
              <a:buNone/>
            </a:pPr>
            <a:r>
              <a:rPr lang="en-US" b="1" dirty="0">
                <a:solidFill>
                  <a:srgbClr val="FFFFFF"/>
                </a:solidFill>
              </a:rPr>
              <a:t>SEKRETER</a:t>
            </a:r>
            <a:endParaRPr lang="en-US" dirty="0"/>
          </a:p>
        </p:txBody>
      </p:sp>
      <p:sp>
        <p:nvSpPr>
          <p:cNvPr id="22" name="Text 20"/>
          <p:cNvSpPr/>
          <p:nvPr/>
        </p:nvSpPr>
        <p:spPr>
          <a:xfrm>
            <a:off x="4937760" y="3364992"/>
            <a:ext cx="3840480" cy="1280160"/>
          </a:xfrm>
          <a:prstGeom prst="rect">
            <a:avLst/>
          </a:prstGeom>
          <a:noFill/>
          <a:ln/>
        </p:spPr>
        <p:txBody>
          <a:bodyPr wrap="square" rtlCol="0" anchor="ctr"/>
          <a:lstStyle/>
          <a:p>
            <a:pPr marL="342900" indent="-342900">
              <a:buSzPct val="100000"/>
              <a:buChar char="•"/>
            </a:pPr>
            <a:r>
              <a:rPr lang="en-US" sz="1400" dirty="0">
                <a:solidFill>
                  <a:srgbClr val="1A1A2E"/>
                </a:solidFill>
              </a:rPr>
              <a:t>Tüm kulüp kayıtlarını tutar</a:t>
            </a:r>
            <a:endParaRPr lang="en-US" sz="1400" dirty="0"/>
          </a:p>
          <a:p>
            <a:pPr marL="342900" indent="-342900">
              <a:buSzPct val="100000"/>
              <a:buChar char="•"/>
            </a:pPr>
            <a:r>
              <a:rPr lang="en-US" sz="1400" dirty="0">
                <a:solidFill>
                  <a:srgbClr val="1A1A2E"/>
                </a:solidFill>
              </a:rPr>
              <a:t>Yoklama alır</a:t>
            </a:r>
            <a:endParaRPr lang="en-US" sz="1400" dirty="0"/>
          </a:p>
          <a:p>
            <a:pPr marL="342900" indent="-342900">
              <a:buSzPct val="100000"/>
              <a:buChar char="•"/>
            </a:pPr>
            <a:r>
              <a:rPr lang="en-US" sz="1400" dirty="0">
                <a:solidFill>
                  <a:srgbClr val="1A1A2E"/>
                </a:solidFill>
              </a:rPr>
              <a:t>Toplantı tutanaklarını tutar</a:t>
            </a:r>
            <a:endParaRPr lang="en-US" sz="1400" dirty="0"/>
          </a:p>
        </p:txBody>
      </p:sp>
      <p:pic>
        <p:nvPicPr>
          <p:cNvPr id="23" name="Resim 22">
            <a:extLst>
              <a:ext uri="{FF2B5EF4-FFF2-40B4-BE49-F238E27FC236}">
                <a16:creationId xmlns:a16="http://schemas.microsoft.com/office/drawing/2014/main" id="{45338FCE-518A-36AA-4EEB-8063268C48A0}"/>
              </a:ext>
            </a:extLst>
          </p:cNvPr>
          <p:cNvPicPr>
            <a:picLocks noChangeAspect="1"/>
          </p:cNvPicPr>
          <p:nvPr/>
        </p:nvPicPr>
        <p:blipFill>
          <a:blip r:embed="rId3"/>
          <a:srcRect l="29681" t="14388" r="4767" b="2064"/>
          <a:stretch>
            <a:fillRect/>
          </a:stretch>
        </p:blipFill>
        <p:spPr>
          <a:xfrm>
            <a:off x="7475115" y="82295"/>
            <a:ext cx="1508865" cy="667513"/>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1AADDB"/>
          </a:solidFill>
          <a:ln w="12700">
            <a:solidFill>
              <a:srgbClr val="1AADDB"/>
            </a:solidFill>
            <a:prstDash val="solid"/>
          </a:ln>
        </p:spPr>
      </p:sp>
      <p:sp>
        <p:nvSpPr>
          <p:cNvPr id="3" name="Shape 1"/>
          <p:cNvSpPr/>
          <p:nvPr/>
        </p:nvSpPr>
        <p:spPr>
          <a:xfrm>
            <a:off x="109728" y="0"/>
            <a:ext cx="9034272" cy="749808"/>
          </a:xfrm>
          <a:prstGeom prst="rect">
            <a:avLst/>
          </a:prstGeom>
          <a:solidFill>
            <a:srgbClr val="EBF7FC"/>
          </a:solidFill>
          <a:ln w="12700">
            <a:solidFill>
              <a:srgbClr val="C8EAF5"/>
            </a:solidFill>
            <a:prstDash val="solid"/>
          </a:ln>
        </p:spPr>
      </p:sp>
      <p:sp>
        <p:nvSpPr>
          <p:cNvPr id="4" name="Text 2"/>
          <p:cNvSpPr/>
          <p:nvPr/>
        </p:nvSpPr>
        <p:spPr>
          <a:xfrm>
            <a:off x="320040" y="45720"/>
            <a:ext cx="8503920" cy="658368"/>
          </a:xfrm>
          <a:prstGeom prst="rect">
            <a:avLst/>
          </a:prstGeom>
          <a:noFill/>
          <a:ln/>
        </p:spPr>
        <p:txBody>
          <a:bodyPr wrap="square" lIns="0" tIns="0" rIns="0" bIns="0" rtlCol="0" anchor="ctr"/>
          <a:lstStyle/>
          <a:p>
            <a:pPr marL="0" indent="0">
              <a:buNone/>
            </a:pPr>
            <a:r>
              <a:rPr lang="en-US" sz="2000" b="1" dirty="0">
                <a:solidFill>
                  <a:srgbClr val="0B7EA0"/>
                </a:solidFill>
              </a:rPr>
              <a:t>KULÜP KOMİTELERİ VE SEÇİMLER</a:t>
            </a:r>
            <a:endParaRPr lang="en-US" sz="2000" dirty="0"/>
          </a:p>
        </p:txBody>
      </p:sp>
      <p:sp>
        <p:nvSpPr>
          <p:cNvPr id="5" name="Shape 3"/>
          <p:cNvSpPr/>
          <p:nvPr/>
        </p:nvSpPr>
        <p:spPr>
          <a:xfrm>
            <a:off x="0" y="4892040"/>
            <a:ext cx="9144000" cy="251460"/>
          </a:xfrm>
          <a:prstGeom prst="rect">
            <a:avLst/>
          </a:prstGeom>
          <a:solidFill>
            <a:srgbClr val="1AADDB"/>
          </a:solidFill>
          <a:ln w="12700">
            <a:solidFill>
              <a:srgbClr val="1AADDB"/>
            </a:solidFill>
            <a:prstDash val="solid"/>
          </a:ln>
        </p:spPr>
      </p:sp>
      <p:sp>
        <p:nvSpPr>
          <p:cNvPr id="6" name="Text 4"/>
          <p:cNvSpPr/>
          <p:nvPr/>
        </p:nvSpPr>
        <p:spPr>
          <a:xfrm>
            <a:off x="182880" y="4901184"/>
            <a:ext cx="8778240" cy="228600"/>
          </a:xfrm>
          <a:prstGeom prst="rect">
            <a:avLst/>
          </a:prstGeom>
          <a:noFill/>
          <a:ln/>
        </p:spPr>
        <p:txBody>
          <a:bodyPr wrap="square" lIns="0" tIns="0" rIns="0" bIns="0" rtlCol="0" anchor="ctr"/>
          <a:lstStyle/>
          <a:p>
            <a:pPr marL="0" indent="0" algn="l">
              <a:buNone/>
            </a:pPr>
            <a:r>
              <a:rPr lang="en-US" sz="750" dirty="0">
                <a:solidFill>
                  <a:srgbClr val="FFFFFF"/>
                </a:solidFill>
              </a:rPr>
              <a:t>INTERACT EL KİTABI: INTERACTOR'LAR İÇİN REHBER</a:t>
            </a:r>
            <a:endParaRPr lang="en-US" sz="750" dirty="0"/>
          </a:p>
        </p:txBody>
      </p:sp>
      <p:sp>
        <p:nvSpPr>
          <p:cNvPr id="7" name="Text 5"/>
          <p:cNvSpPr/>
          <p:nvPr/>
        </p:nvSpPr>
        <p:spPr>
          <a:xfrm>
            <a:off x="320040" y="868680"/>
            <a:ext cx="4114800" cy="365760"/>
          </a:xfrm>
          <a:prstGeom prst="rect">
            <a:avLst/>
          </a:prstGeom>
          <a:noFill/>
          <a:ln/>
        </p:spPr>
        <p:txBody>
          <a:bodyPr wrap="square" rtlCol="0" anchor="ctr"/>
          <a:lstStyle/>
          <a:p>
            <a:pPr marL="0" indent="0">
              <a:buNone/>
            </a:pPr>
            <a:r>
              <a:rPr lang="en-US" sz="1500" b="1" dirty="0">
                <a:solidFill>
                  <a:srgbClr val="0B7EA0"/>
                </a:solidFill>
              </a:rPr>
              <a:t>Kulüp Komiteleri</a:t>
            </a:r>
            <a:endParaRPr lang="en-US" sz="1500" dirty="0"/>
          </a:p>
        </p:txBody>
      </p:sp>
      <p:sp>
        <p:nvSpPr>
          <p:cNvPr id="8" name="Shape 6"/>
          <p:cNvSpPr/>
          <p:nvPr/>
        </p:nvSpPr>
        <p:spPr>
          <a:xfrm>
            <a:off x="320040" y="1325880"/>
            <a:ext cx="54864" cy="502920"/>
          </a:xfrm>
          <a:prstGeom prst="rect">
            <a:avLst/>
          </a:prstGeom>
          <a:solidFill>
            <a:srgbClr val="F4981D"/>
          </a:solidFill>
          <a:ln w="12700">
            <a:solidFill>
              <a:srgbClr val="F4981D"/>
            </a:solidFill>
            <a:prstDash val="solid"/>
          </a:ln>
        </p:spPr>
      </p:sp>
      <p:sp>
        <p:nvSpPr>
          <p:cNvPr id="9" name="Text 7"/>
          <p:cNvSpPr/>
          <p:nvPr/>
        </p:nvSpPr>
        <p:spPr>
          <a:xfrm>
            <a:off x="502920" y="1325880"/>
            <a:ext cx="3840480" cy="292608"/>
          </a:xfrm>
          <a:prstGeom prst="rect">
            <a:avLst/>
          </a:prstGeom>
          <a:noFill/>
          <a:ln/>
        </p:spPr>
        <p:txBody>
          <a:bodyPr wrap="square" lIns="0" tIns="0" rIns="0" bIns="0" rtlCol="0" anchor="ctr"/>
          <a:lstStyle/>
          <a:p>
            <a:pPr marL="0" indent="0">
              <a:buNone/>
            </a:pPr>
            <a:r>
              <a:rPr lang="en-US" b="1" dirty="0">
                <a:solidFill>
                  <a:srgbClr val="0B7EA0"/>
                </a:solidFill>
              </a:rPr>
              <a:t>Uluslararası Anlayış</a:t>
            </a:r>
            <a:endParaRPr lang="en-US" dirty="0"/>
          </a:p>
        </p:txBody>
      </p:sp>
      <p:sp>
        <p:nvSpPr>
          <p:cNvPr id="10" name="Text 8"/>
          <p:cNvSpPr/>
          <p:nvPr/>
        </p:nvSpPr>
        <p:spPr>
          <a:xfrm>
            <a:off x="502920" y="1618488"/>
            <a:ext cx="3840480" cy="457200"/>
          </a:xfrm>
          <a:prstGeom prst="rect">
            <a:avLst/>
          </a:prstGeom>
          <a:noFill/>
          <a:ln/>
        </p:spPr>
        <p:txBody>
          <a:bodyPr wrap="square" lIns="0" tIns="0" rIns="0" bIns="0" rtlCol="0" anchor="ctr"/>
          <a:lstStyle/>
          <a:p>
            <a:pPr marL="0" indent="0">
              <a:buNone/>
            </a:pPr>
            <a:r>
              <a:rPr lang="en-US" sz="1400" dirty="0">
                <a:solidFill>
                  <a:srgbClr val="1A1A2E"/>
                </a:solidFill>
              </a:rPr>
              <a:t>Uluslararası anlayışı teşvik etmek için yılda en az bir büyük etkinlik planlar.</a:t>
            </a:r>
            <a:endParaRPr lang="en-US" sz="1400" dirty="0"/>
          </a:p>
        </p:txBody>
      </p:sp>
      <p:sp>
        <p:nvSpPr>
          <p:cNvPr id="11" name="Shape 9"/>
          <p:cNvSpPr/>
          <p:nvPr/>
        </p:nvSpPr>
        <p:spPr>
          <a:xfrm>
            <a:off x="320040" y="2176272"/>
            <a:ext cx="54864" cy="502920"/>
          </a:xfrm>
          <a:prstGeom prst="rect">
            <a:avLst/>
          </a:prstGeom>
          <a:solidFill>
            <a:srgbClr val="F4981D"/>
          </a:solidFill>
          <a:ln w="12700">
            <a:solidFill>
              <a:srgbClr val="F4981D"/>
            </a:solidFill>
            <a:prstDash val="solid"/>
          </a:ln>
        </p:spPr>
      </p:sp>
      <p:sp>
        <p:nvSpPr>
          <p:cNvPr id="12" name="Text 10"/>
          <p:cNvSpPr/>
          <p:nvPr/>
        </p:nvSpPr>
        <p:spPr>
          <a:xfrm>
            <a:off x="502920" y="2176272"/>
            <a:ext cx="3840480" cy="292608"/>
          </a:xfrm>
          <a:prstGeom prst="rect">
            <a:avLst/>
          </a:prstGeom>
          <a:noFill/>
          <a:ln/>
        </p:spPr>
        <p:txBody>
          <a:bodyPr wrap="square" lIns="0" tIns="0" rIns="0" bIns="0" rtlCol="0" anchor="ctr"/>
          <a:lstStyle/>
          <a:p>
            <a:pPr marL="0" indent="0">
              <a:buNone/>
            </a:pPr>
            <a:r>
              <a:rPr lang="en-US" b="1" dirty="0">
                <a:solidFill>
                  <a:srgbClr val="0B7EA0"/>
                </a:solidFill>
              </a:rPr>
              <a:t>Hizmet</a:t>
            </a:r>
            <a:endParaRPr lang="en-US" dirty="0"/>
          </a:p>
        </p:txBody>
      </p:sp>
      <p:sp>
        <p:nvSpPr>
          <p:cNvPr id="13" name="Text 11"/>
          <p:cNvSpPr/>
          <p:nvPr/>
        </p:nvSpPr>
        <p:spPr>
          <a:xfrm>
            <a:off x="502920" y="2468880"/>
            <a:ext cx="3840480" cy="457200"/>
          </a:xfrm>
          <a:prstGeom prst="rect">
            <a:avLst/>
          </a:prstGeom>
          <a:noFill/>
          <a:ln/>
        </p:spPr>
        <p:txBody>
          <a:bodyPr wrap="square" lIns="0" tIns="0" rIns="0" bIns="0" rtlCol="0" anchor="ctr"/>
          <a:lstStyle/>
          <a:p>
            <a:pPr marL="0" indent="0">
              <a:buNone/>
            </a:pPr>
            <a:r>
              <a:rPr lang="en-US" sz="1400" dirty="0">
                <a:solidFill>
                  <a:srgbClr val="1A1A2E"/>
                </a:solidFill>
              </a:rPr>
              <a:t>Okul veya topluma fayda sağlayan en az bir hizmet projesi organize eder.</a:t>
            </a:r>
            <a:endParaRPr lang="en-US" sz="1400" dirty="0"/>
          </a:p>
        </p:txBody>
      </p:sp>
      <p:sp>
        <p:nvSpPr>
          <p:cNvPr id="14" name="Shape 12"/>
          <p:cNvSpPr/>
          <p:nvPr/>
        </p:nvSpPr>
        <p:spPr>
          <a:xfrm>
            <a:off x="320040" y="3026664"/>
            <a:ext cx="54864" cy="502920"/>
          </a:xfrm>
          <a:prstGeom prst="rect">
            <a:avLst/>
          </a:prstGeom>
          <a:solidFill>
            <a:srgbClr val="F4981D"/>
          </a:solidFill>
          <a:ln w="12700">
            <a:solidFill>
              <a:srgbClr val="F4981D"/>
            </a:solidFill>
            <a:prstDash val="solid"/>
          </a:ln>
        </p:spPr>
      </p:sp>
      <p:sp>
        <p:nvSpPr>
          <p:cNvPr id="15" name="Text 13"/>
          <p:cNvSpPr/>
          <p:nvPr/>
        </p:nvSpPr>
        <p:spPr>
          <a:xfrm>
            <a:off x="502920" y="3026664"/>
            <a:ext cx="3840480" cy="292608"/>
          </a:xfrm>
          <a:prstGeom prst="rect">
            <a:avLst/>
          </a:prstGeom>
          <a:noFill/>
          <a:ln/>
        </p:spPr>
        <p:txBody>
          <a:bodyPr wrap="square" lIns="0" tIns="0" rIns="0" bIns="0" rtlCol="0" anchor="ctr"/>
          <a:lstStyle/>
          <a:p>
            <a:pPr marL="0" indent="0">
              <a:buNone/>
            </a:pPr>
            <a:r>
              <a:rPr lang="en-US" b="1" dirty="0">
                <a:solidFill>
                  <a:srgbClr val="0B7EA0"/>
                </a:solidFill>
              </a:rPr>
              <a:t>Maliye</a:t>
            </a:r>
            <a:endParaRPr lang="en-US" dirty="0"/>
          </a:p>
        </p:txBody>
      </p:sp>
      <p:sp>
        <p:nvSpPr>
          <p:cNvPr id="16" name="Text 14"/>
          <p:cNvSpPr/>
          <p:nvPr/>
        </p:nvSpPr>
        <p:spPr>
          <a:xfrm>
            <a:off x="502920" y="3319272"/>
            <a:ext cx="3840480" cy="457200"/>
          </a:xfrm>
          <a:prstGeom prst="rect">
            <a:avLst/>
          </a:prstGeom>
          <a:noFill/>
          <a:ln/>
        </p:spPr>
        <p:txBody>
          <a:bodyPr wrap="square" lIns="0" tIns="0" rIns="0" bIns="0" rtlCol="0" anchor="ctr"/>
          <a:lstStyle/>
          <a:p>
            <a:pPr marL="0" indent="0">
              <a:buNone/>
            </a:pPr>
            <a:r>
              <a:rPr lang="en-US" sz="1400" dirty="0">
                <a:solidFill>
                  <a:srgbClr val="1A1A2E"/>
                </a:solidFill>
              </a:rPr>
              <a:t>Tüm kulüp faaliyetlerini finanse etmek için bir plan geliştirir.</a:t>
            </a:r>
            <a:endParaRPr lang="en-US" sz="1400" dirty="0"/>
          </a:p>
        </p:txBody>
      </p:sp>
      <p:sp>
        <p:nvSpPr>
          <p:cNvPr id="17" name="Shape 15"/>
          <p:cNvSpPr/>
          <p:nvPr/>
        </p:nvSpPr>
        <p:spPr>
          <a:xfrm>
            <a:off x="320040" y="3877056"/>
            <a:ext cx="54864" cy="502920"/>
          </a:xfrm>
          <a:prstGeom prst="rect">
            <a:avLst/>
          </a:prstGeom>
          <a:solidFill>
            <a:srgbClr val="F4981D"/>
          </a:solidFill>
          <a:ln w="12700">
            <a:solidFill>
              <a:srgbClr val="F4981D"/>
            </a:solidFill>
            <a:prstDash val="solid"/>
          </a:ln>
        </p:spPr>
      </p:sp>
      <p:sp>
        <p:nvSpPr>
          <p:cNvPr id="18" name="Text 16"/>
          <p:cNvSpPr/>
          <p:nvPr/>
        </p:nvSpPr>
        <p:spPr>
          <a:xfrm>
            <a:off x="502920" y="3877056"/>
            <a:ext cx="3840480" cy="292608"/>
          </a:xfrm>
          <a:prstGeom prst="rect">
            <a:avLst/>
          </a:prstGeom>
          <a:noFill/>
          <a:ln/>
        </p:spPr>
        <p:txBody>
          <a:bodyPr wrap="square" lIns="0" tIns="0" rIns="0" bIns="0" rtlCol="0" anchor="ctr"/>
          <a:lstStyle/>
          <a:p>
            <a:pPr marL="0" indent="0">
              <a:buNone/>
            </a:pPr>
            <a:r>
              <a:rPr lang="en-US" b="1" dirty="0">
                <a:solidFill>
                  <a:srgbClr val="0B7EA0"/>
                </a:solidFill>
              </a:rPr>
              <a:t>Kulüp</a:t>
            </a:r>
            <a:endParaRPr lang="en-US" dirty="0"/>
          </a:p>
        </p:txBody>
      </p:sp>
      <p:sp>
        <p:nvSpPr>
          <p:cNvPr id="19" name="Text 17"/>
          <p:cNvSpPr/>
          <p:nvPr/>
        </p:nvSpPr>
        <p:spPr>
          <a:xfrm>
            <a:off x="502920" y="4169664"/>
            <a:ext cx="3840480" cy="457200"/>
          </a:xfrm>
          <a:prstGeom prst="rect">
            <a:avLst/>
          </a:prstGeom>
          <a:noFill/>
          <a:ln/>
        </p:spPr>
        <p:txBody>
          <a:bodyPr wrap="square" lIns="0" tIns="0" rIns="0" bIns="0" rtlCol="0" anchor="ctr"/>
          <a:lstStyle/>
          <a:p>
            <a:pPr marL="0" indent="0">
              <a:buNone/>
            </a:pPr>
            <a:r>
              <a:rPr lang="en-US" sz="1400" dirty="0">
                <a:solidFill>
                  <a:srgbClr val="1A1A2E"/>
                </a:solidFill>
              </a:rPr>
              <a:t>Yoklamayı takip eder, üyelik stratejileri geliştirir, güncellemeleri iletir.</a:t>
            </a:r>
            <a:endParaRPr lang="en-US" sz="1400" dirty="0"/>
          </a:p>
        </p:txBody>
      </p:sp>
      <p:sp>
        <p:nvSpPr>
          <p:cNvPr id="20" name="Shape 18"/>
          <p:cNvSpPr/>
          <p:nvPr/>
        </p:nvSpPr>
        <p:spPr>
          <a:xfrm>
            <a:off x="4754880" y="868680"/>
            <a:ext cx="4069080" cy="3840480"/>
          </a:xfrm>
          <a:prstGeom prst="rect">
            <a:avLst/>
          </a:prstGeom>
          <a:solidFill>
            <a:srgbClr val="EBF7FC"/>
          </a:solidFill>
          <a:ln w="12700">
            <a:solidFill>
              <a:srgbClr val="C8EAF5"/>
            </a:solidFill>
            <a:prstDash val="solid"/>
          </a:ln>
        </p:spPr>
      </p:sp>
      <p:sp>
        <p:nvSpPr>
          <p:cNvPr id="21" name="Text 19"/>
          <p:cNvSpPr/>
          <p:nvPr/>
        </p:nvSpPr>
        <p:spPr>
          <a:xfrm>
            <a:off x="4892040" y="960120"/>
            <a:ext cx="3794760" cy="365760"/>
          </a:xfrm>
          <a:prstGeom prst="rect">
            <a:avLst/>
          </a:prstGeom>
          <a:noFill/>
          <a:ln/>
        </p:spPr>
        <p:txBody>
          <a:bodyPr wrap="square" rtlCol="0" anchor="ctr"/>
          <a:lstStyle/>
          <a:p>
            <a:pPr marL="0" indent="0">
              <a:buNone/>
            </a:pPr>
            <a:r>
              <a:rPr lang="en-US" sz="1500" b="1" dirty="0">
                <a:solidFill>
                  <a:srgbClr val="0B7EA0"/>
                </a:solidFill>
              </a:rPr>
              <a:t>Seçimler</a:t>
            </a:r>
            <a:endParaRPr lang="en-US" sz="1500" dirty="0"/>
          </a:p>
        </p:txBody>
      </p:sp>
      <p:sp>
        <p:nvSpPr>
          <p:cNvPr id="22" name="Text 20"/>
          <p:cNvSpPr/>
          <p:nvPr/>
        </p:nvSpPr>
        <p:spPr>
          <a:xfrm>
            <a:off x="4892040" y="1417320"/>
            <a:ext cx="3749040" cy="2011680"/>
          </a:xfrm>
          <a:prstGeom prst="rect">
            <a:avLst/>
          </a:prstGeom>
          <a:noFill/>
          <a:ln/>
        </p:spPr>
        <p:txBody>
          <a:bodyPr wrap="square" rtlCol="0" anchor="ctr"/>
          <a:lstStyle/>
          <a:p>
            <a:pPr marL="342900" indent="-342900">
              <a:buSzPct val="100000"/>
              <a:buChar char="•"/>
            </a:pPr>
            <a:r>
              <a:rPr lang="en-US" sz="1600" dirty="0">
                <a:solidFill>
                  <a:srgbClr val="1A1A2E"/>
                </a:solidFill>
              </a:rPr>
              <a:t>Adaylar aday gösterilmelerini kabul etmelidir</a:t>
            </a:r>
            <a:endParaRPr lang="en-US" sz="1600" dirty="0"/>
          </a:p>
          <a:p>
            <a:pPr marL="342900" indent="-342900">
              <a:buSzPct val="100000"/>
              <a:buChar char="•"/>
            </a:pPr>
            <a:r>
              <a:rPr lang="en-US" sz="1600" dirty="0">
                <a:solidFill>
                  <a:srgbClr val="1A1A2E"/>
                </a:solidFill>
              </a:rPr>
              <a:t>Basit oy çoğunluğu gereklidir</a:t>
            </a:r>
            <a:endParaRPr lang="en-US" sz="1600" dirty="0"/>
          </a:p>
          <a:p>
            <a:pPr marL="342900" indent="-342900">
              <a:buSzPct val="100000"/>
              <a:buChar char="•"/>
            </a:pPr>
            <a:r>
              <a:rPr lang="en-US" sz="1600" dirty="0">
                <a:solidFill>
                  <a:srgbClr val="1A1A2E"/>
                </a:solidFill>
              </a:rPr>
              <a:t>Adaylar, üyelik yükümlülüklerini yerine getiren aktif üyeler olmalıdır</a:t>
            </a:r>
            <a:endParaRPr lang="en-US" sz="1600" dirty="0"/>
          </a:p>
          <a:p>
            <a:pPr marL="342900" indent="-342900">
              <a:buSzPct val="100000"/>
              <a:buChar char="•"/>
            </a:pPr>
            <a:r>
              <a:rPr lang="en-US" sz="1600" dirty="0">
                <a:solidFill>
                  <a:srgbClr val="1A1A2E"/>
                </a:solidFill>
              </a:rPr>
              <a:t>Tüm oylamalar gizli olmalıdır</a:t>
            </a:r>
            <a:endParaRPr lang="en-US" sz="1600" dirty="0"/>
          </a:p>
          <a:p>
            <a:pPr marL="342900" indent="-342900">
              <a:buSzPct val="100000"/>
              <a:buChar char="•"/>
            </a:pPr>
            <a:r>
              <a:rPr lang="en-US" sz="1600" dirty="0">
                <a:solidFill>
                  <a:srgbClr val="1A1A2E"/>
                </a:solidFill>
              </a:rPr>
              <a:t>Seçim prosedürleri tüzükte kayıt altına alınır</a:t>
            </a:r>
            <a:endParaRPr lang="en-US" sz="1600" dirty="0"/>
          </a:p>
        </p:txBody>
      </p:sp>
      <p:sp>
        <p:nvSpPr>
          <p:cNvPr id="23" name="Text 21"/>
          <p:cNvSpPr/>
          <p:nvPr/>
        </p:nvSpPr>
        <p:spPr>
          <a:xfrm>
            <a:off x="4892040" y="3520440"/>
            <a:ext cx="3794760" cy="640080"/>
          </a:xfrm>
          <a:prstGeom prst="rect">
            <a:avLst/>
          </a:prstGeom>
          <a:noFill/>
          <a:ln/>
        </p:spPr>
        <p:txBody>
          <a:bodyPr wrap="square" rtlCol="0" anchor="ctr"/>
          <a:lstStyle/>
          <a:p>
            <a:pPr marL="0" indent="0">
              <a:buNone/>
            </a:pPr>
            <a:r>
              <a:rPr lang="en-US" sz="1000" i="1" dirty="0">
                <a:solidFill>
                  <a:srgbClr val="0B7EA0"/>
                </a:solidFill>
              </a:rPr>
              <a:t>Seçim yapma fikirleri: çevrimiçi formlar, konuşmalar ve gizli oy, kayıtlı video sunumları.</a:t>
            </a:r>
            <a:endParaRPr lang="en-US" sz="1000" dirty="0"/>
          </a:p>
        </p:txBody>
      </p:sp>
      <p:pic>
        <p:nvPicPr>
          <p:cNvPr id="24" name="Resim 23">
            <a:extLst>
              <a:ext uri="{FF2B5EF4-FFF2-40B4-BE49-F238E27FC236}">
                <a16:creationId xmlns:a16="http://schemas.microsoft.com/office/drawing/2014/main" id="{5EE184B3-82E1-99F5-901C-103DFBA8E831}"/>
              </a:ext>
            </a:extLst>
          </p:cNvPr>
          <p:cNvPicPr>
            <a:picLocks noChangeAspect="1"/>
          </p:cNvPicPr>
          <p:nvPr/>
        </p:nvPicPr>
        <p:blipFill>
          <a:blip r:embed="rId3"/>
          <a:srcRect l="29681" t="14388" r="4767" b="2064"/>
          <a:stretch>
            <a:fillRect/>
          </a:stretch>
        </p:blipFill>
        <p:spPr>
          <a:xfrm>
            <a:off x="7475115" y="82295"/>
            <a:ext cx="1508865" cy="667513"/>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1AADDB"/>
        </a:solidFill>
        <a:effectLst/>
      </p:bgPr>
    </p:bg>
    <p:spTree>
      <p:nvGrpSpPr>
        <p:cNvPr id="1" name=""/>
        <p:cNvGrpSpPr/>
        <p:nvPr/>
      </p:nvGrpSpPr>
      <p:grpSpPr>
        <a:xfrm>
          <a:off x="0" y="0"/>
          <a:ext cx="0" cy="0"/>
          <a:chOff x="0" y="0"/>
          <a:chExt cx="0" cy="0"/>
        </a:xfrm>
      </p:grpSpPr>
      <p:sp>
        <p:nvSpPr>
          <p:cNvPr id="2" name="Text 0"/>
          <p:cNvSpPr/>
          <p:nvPr/>
        </p:nvSpPr>
        <p:spPr>
          <a:xfrm>
            <a:off x="548640" y="1097280"/>
            <a:ext cx="1828800" cy="365760"/>
          </a:xfrm>
          <a:prstGeom prst="rect">
            <a:avLst/>
          </a:prstGeom>
          <a:noFill/>
          <a:ln/>
        </p:spPr>
        <p:txBody>
          <a:bodyPr wrap="square" rtlCol="0" anchor="ctr"/>
          <a:lstStyle/>
          <a:p>
            <a:pPr marL="0" indent="0" algn="ctr">
              <a:buNone/>
            </a:pPr>
            <a:r>
              <a:rPr lang="en-US" sz="1100" b="1" kern="0" spc="400" dirty="0">
                <a:solidFill>
                  <a:srgbClr val="FFFFFF"/>
                </a:solidFill>
              </a:rPr>
              <a:t>BÖLÜM</a:t>
            </a:r>
            <a:endParaRPr lang="en-US" sz="1100" dirty="0"/>
          </a:p>
        </p:txBody>
      </p:sp>
      <p:sp>
        <p:nvSpPr>
          <p:cNvPr id="3" name="Shape 1"/>
          <p:cNvSpPr/>
          <p:nvPr/>
        </p:nvSpPr>
        <p:spPr>
          <a:xfrm>
            <a:off x="548640" y="1508760"/>
            <a:ext cx="1828800" cy="2011680"/>
          </a:xfrm>
          <a:prstGeom prst="rect">
            <a:avLst/>
          </a:prstGeom>
          <a:solidFill>
            <a:srgbClr val="FFFFFF">
              <a:alpha val="15000"/>
            </a:srgbClr>
          </a:solidFill>
          <a:ln w="25400">
            <a:solidFill>
              <a:srgbClr val="FFFFFF"/>
            </a:solidFill>
            <a:prstDash val="solid"/>
          </a:ln>
        </p:spPr>
      </p:sp>
      <p:sp>
        <p:nvSpPr>
          <p:cNvPr id="4" name="Text 2"/>
          <p:cNvSpPr/>
          <p:nvPr/>
        </p:nvSpPr>
        <p:spPr>
          <a:xfrm>
            <a:off x="548640" y="1508760"/>
            <a:ext cx="1828800" cy="2011680"/>
          </a:xfrm>
          <a:prstGeom prst="rect">
            <a:avLst/>
          </a:prstGeom>
          <a:noFill/>
          <a:ln/>
        </p:spPr>
        <p:txBody>
          <a:bodyPr wrap="square" rtlCol="0" anchor="ctr"/>
          <a:lstStyle/>
          <a:p>
            <a:pPr marL="0" indent="0" algn="ctr">
              <a:buNone/>
            </a:pPr>
            <a:r>
              <a:rPr lang="en-US" sz="9600" b="1" dirty="0">
                <a:solidFill>
                  <a:srgbClr val="FFFFFF"/>
                </a:solidFill>
              </a:rPr>
              <a:t>5</a:t>
            </a:r>
            <a:endParaRPr lang="en-US" sz="9600" dirty="0"/>
          </a:p>
        </p:txBody>
      </p:sp>
      <p:sp>
        <p:nvSpPr>
          <p:cNvPr id="5" name="Text 3"/>
          <p:cNvSpPr/>
          <p:nvPr/>
        </p:nvSpPr>
        <p:spPr>
          <a:xfrm>
            <a:off x="2926080" y="1645920"/>
            <a:ext cx="5760720" cy="1828800"/>
          </a:xfrm>
          <a:prstGeom prst="rect">
            <a:avLst/>
          </a:prstGeom>
          <a:noFill/>
          <a:ln/>
        </p:spPr>
        <p:txBody>
          <a:bodyPr wrap="square" rtlCol="0" anchor="ctr"/>
          <a:lstStyle/>
          <a:p>
            <a:pPr marL="0" indent="0" algn="l">
              <a:buNone/>
            </a:pPr>
            <a:r>
              <a:rPr lang="en-US" sz="4000" b="1" dirty="0">
                <a:solidFill>
                  <a:srgbClr val="FFFFFF"/>
                </a:solidFill>
              </a:rPr>
              <a:t>Üyeliği</a:t>
            </a:r>
            <a:endParaRPr lang="en-US" sz="4000" dirty="0"/>
          </a:p>
          <a:p>
            <a:pPr marL="0" indent="0" algn="l">
              <a:buNone/>
            </a:pPr>
            <a:r>
              <a:rPr lang="en-US" sz="4000" b="1" dirty="0">
                <a:solidFill>
                  <a:srgbClr val="FFFFFF"/>
                </a:solidFill>
              </a:rPr>
              <a:t>Anlamlı Kılın</a:t>
            </a:r>
            <a:endParaRPr lang="en-US" sz="4000" dirty="0"/>
          </a:p>
        </p:txBody>
      </p:sp>
      <p:pic>
        <p:nvPicPr>
          <p:cNvPr id="6" name="Resim 5">
            <a:extLst>
              <a:ext uri="{FF2B5EF4-FFF2-40B4-BE49-F238E27FC236}">
                <a16:creationId xmlns:a16="http://schemas.microsoft.com/office/drawing/2014/main" id="{79C4FDB8-8D0F-8A1D-ADBD-45B706A0D7AD}"/>
              </a:ext>
            </a:extLst>
          </p:cNvPr>
          <p:cNvPicPr>
            <a:picLocks noChangeAspect="1"/>
          </p:cNvPicPr>
          <p:nvPr/>
        </p:nvPicPr>
        <p:blipFill>
          <a:blip r:embed="rId3"/>
          <a:srcRect l="31738" t="17960" r="1789" b="3541"/>
          <a:stretch>
            <a:fillRect/>
          </a:stretch>
        </p:blipFill>
        <p:spPr>
          <a:xfrm>
            <a:off x="6411309" y="4023361"/>
            <a:ext cx="2732691" cy="112014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1AADDB"/>
          </a:solidFill>
          <a:ln w="12700">
            <a:solidFill>
              <a:srgbClr val="1AADDB"/>
            </a:solidFill>
            <a:prstDash val="solid"/>
          </a:ln>
        </p:spPr>
      </p:sp>
      <p:sp>
        <p:nvSpPr>
          <p:cNvPr id="3" name="Shape 1"/>
          <p:cNvSpPr/>
          <p:nvPr/>
        </p:nvSpPr>
        <p:spPr>
          <a:xfrm>
            <a:off x="109728" y="0"/>
            <a:ext cx="9034272" cy="749808"/>
          </a:xfrm>
          <a:prstGeom prst="rect">
            <a:avLst/>
          </a:prstGeom>
          <a:solidFill>
            <a:srgbClr val="EBF7FC"/>
          </a:solidFill>
          <a:ln w="12700">
            <a:solidFill>
              <a:srgbClr val="C8EAF5"/>
            </a:solidFill>
            <a:prstDash val="solid"/>
          </a:ln>
        </p:spPr>
      </p:sp>
      <p:sp>
        <p:nvSpPr>
          <p:cNvPr id="4" name="Text 2"/>
          <p:cNvSpPr/>
          <p:nvPr/>
        </p:nvSpPr>
        <p:spPr>
          <a:xfrm>
            <a:off x="320040" y="45720"/>
            <a:ext cx="8503920" cy="658368"/>
          </a:xfrm>
          <a:prstGeom prst="rect">
            <a:avLst/>
          </a:prstGeom>
          <a:noFill/>
          <a:ln/>
        </p:spPr>
        <p:txBody>
          <a:bodyPr wrap="square" lIns="0" tIns="0" rIns="0" bIns="0" rtlCol="0" anchor="ctr"/>
          <a:lstStyle/>
          <a:p>
            <a:pPr marL="0" indent="0">
              <a:buNone/>
            </a:pPr>
            <a:r>
              <a:rPr lang="en-US" sz="2000" b="1" dirty="0">
                <a:solidFill>
                  <a:srgbClr val="0B7EA0"/>
                </a:solidFill>
              </a:rPr>
              <a:t>HİZMET ÖĞRENİMİ: 5 ADIM</a:t>
            </a:r>
            <a:endParaRPr lang="en-US" sz="2000" dirty="0"/>
          </a:p>
        </p:txBody>
      </p:sp>
      <p:sp>
        <p:nvSpPr>
          <p:cNvPr id="5" name="Shape 3"/>
          <p:cNvSpPr/>
          <p:nvPr/>
        </p:nvSpPr>
        <p:spPr>
          <a:xfrm>
            <a:off x="0" y="4892040"/>
            <a:ext cx="9144000" cy="251460"/>
          </a:xfrm>
          <a:prstGeom prst="rect">
            <a:avLst/>
          </a:prstGeom>
          <a:solidFill>
            <a:srgbClr val="1AADDB"/>
          </a:solidFill>
          <a:ln w="12700">
            <a:solidFill>
              <a:srgbClr val="1AADDB"/>
            </a:solidFill>
            <a:prstDash val="solid"/>
          </a:ln>
        </p:spPr>
      </p:sp>
      <p:sp>
        <p:nvSpPr>
          <p:cNvPr id="6" name="Text 4"/>
          <p:cNvSpPr/>
          <p:nvPr/>
        </p:nvSpPr>
        <p:spPr>
          <a:xfrm>
            <a:off x="182880" y="4901184"/>
            <a:ext cx="8778240" cy="228600"/>
          </a:xfrm>
          <a:prstGeom prst="rect">
            <a:avLst/>
          </a:prstGeom>
          <a:noFill/>
          <a:ln/>
        </p:spPr>
        <p:txBody>
          <a:bodyPr wrap="square" lIns="0" tIns="0" rIns="0" bIns="0" rtlCol="0" anchor="ctr"/>
          <a:lstStyle/>
          <a:p>
            <a:pPr marL="0" indent="0" algn="l">
              <a:buNone/>
            </a:pPr>
            <a:r>
              <a:rPr lang="en-US" sz="750" dirty="0">
                <a:solidFill>
                  <a:srgbClr val="FFFFFF"/>
                </a:solidFill>
              </a:rPr>
              <a:t>INTERACT EL KİTABI: INTERACTOR'LAR İÇİN REHBER</a:t>
            </a:r>
            <a:endParaRPr lang="en-US" sz="750" dirty="0"/>
          </a:p>
        </p:txBody>
      </p:sp>
      <p:sp>
        <p:nvSpPr>
          <p:cNvPr id="7" name="Shape 5"/>
          <p:cNvSpPr/>
          <p:nvPr/>
        </p:nvSpPr>
        <p:spPr>
          <a:xfrm>
            <a:off x="320040" y="914400"/>
            <a:ext cx="1600200" cy="3657600"/>
          </a:xfrm>
          <a:prstGeom prst="rect">
            <a:avLst/>
          </a:prstGeom>
          <a:solidFill>
            <a:srgbClr val="1AADDB"/>
          </a:solidFill>
          <a:ln w="12700">
            <a:solidFill>
              <a:srgbClr val="0B7EA0"/>
            </a:solidFill>
            <a:prstDash val="solid"/>
          </a:ln>
        </p:spPr>
      </p:sp>
      <p:sp>
        <p:nvSpPr>
          <p:cNvPr id="8" name="Shape 6"/>
          <p:cNvSpPr/>
          <p:nvPr/>
        </p:nvSpPr>
        <p:spPr>
          <a:xfrm>
            <a:off x="896112" y="1005840"/>
            <a:ext cx="457200" cy="457200"/>
          </a:xfrm>
          <a:prstGeom prst="ellipse">
            <a:avLst/>
          </a:prstGeom>
          <a:solidFill>
            <a:srgbClr val="FFFFFF"/>
          </a:solidFill>
          <a:ln w="12700">
            <a:solidFill>
              <a:srgbClr val="FFFFFF"/>
            </a:solidFill>
            <a:prstDash val="solid"/>
          </a:ln>
        </p:spPr>
      </p:sp>
      <p:sp>
        <p:nvSpPr>
          <p:cNvPr id="9" name="Text 7"/>
          <p:cNvSpPr/>
          <p:nvPr/>
        </p:nvSpPr>
        <p:spPr>
          <a:xfrm>
            <a:off x="896112" y="1005840"/>
            <a:ext cx="457200" cy="457200"/>
          </a:xfrm>
          <a:prstGeom prst="rect">
            <a:avLst/>
          </a:prstGeom>
          <a:noFill/>
          <a:ln/>
        </p:spPr>
        <p:txBody>
          <a:bodyPr wrap="square" lIns="0" tIns="0" rIns="0" bIns="0" rtlCol="0" anchor="ctr"/>
          <a:lstStyle/>
          <a:p>
            <a:pPr marL="0" indent="0" algn="ctr">
              <a:buNone/>
            </a:pPr>
            <a:r>
              <a:rPr lang="en-US" sz="1600" b="1" dirty="0">
                <a:solidFill>
                  <a:srgbClr val="1AADDB"/>
                </a:solidFill>
              </a:rPr>
              <a:t>1</a:t>
            </a:r>
            <a:endParaRPr lang="en-US" sz="1600" dirty="0"/>
          </a:p>
        </p:txBody>
      </p:sp>
      <p:sp>
        <p:nvSpPr>
          <p:cNvPr id="10" name="Text 8"/>
          <p:cNvSpPr/>
          <p:nvPr/>
        </p:nvSpPr>
        <p:spPr>
          <a:xfrm>
            <a:off x="411480" y="1572768"/>
            <a:ext cx="1417320" cy="594360"/>
          </a:xfrm>
          <a:prstGeom prst="rect">
            <a:avLst/>
          </a:prstGeom>
          <a:noFill/>
          <a:ln/>
        </p:spPr>
        <p:txBody>
          <a:bodyPr wrap="square" rtlCol="0" anchor="ctr"/>
          <a:lstStyle/>
          <a:p>
            <a:pPr marL="0" indent="0" algn="ctr">
              <a:buNone/>
            </a:pPr>
            <a:r>
              <a:rPr lang="en-US" sz="1600" b="1" dirty="0">
                <a:solidFill>
                  <a:srgbClr val="FFFFFF"/>
                </a:solidFill>
              </a:rPr>
              <a:t>Araştırma</a:t>
            </a:r>
            <a:endParaRPr lang="en-US" sz="1600" dirty="0"/>
          </a:p>
        </p:txBody>
      </p:sp>
      <p:sp>
        <p:nvSpPr>
          <p:cNvPr id="11" name="Text 9"/>
          <p:cNvSpPr/>
          <p:nvPr/>
        </p:nvSpPr>
        <p:spPr>
          <a:xfrm>
            <a:off x="411480" y="2240280"/>
            <a:ext cx="1417320" cy="2240280"/>
          </a:xfrm>
          <a:prstGeom prst="rect">
            <a:avLst/>
          </a:prstGeom>
          <a:noFill/>
          <a:ln/>
        </p:spPr>
        <p:txBody>
          <a:bodyPr wrap="square" rtlCol="0" anchor="ctr"/>
          <a:lstStyle/>
          <a:p>
            <a:pPr marL="0" indent="0" algn="ctr">
              <a:buNone/>
            </a:pPr>
            <a:r>
              <a:rPr lang="en-US" sz="1400" dirty="0">
                <a:solidFill>
                  <a:srgbClr val="FFFFFF"/>
                </a:solidFill>
              </a:rPr>
              <a:t>Toplum ihtiyaçlarını ve bunlara neden olan faktörleri araştırın.</a:t>
            </a:r>
            <a:endParaRPr lang="en-US" sz="1400" dirty="0"/>
          </a:p>
        </p:txBody>
      </p:sp>
      <p:sp>
        <p:nvSpPr>
          <p:cNvPr id="12" name="Shape 10"/>
          <p:cNvSpPr/>
          <p:nvPr/>
        </p:nvSpPr>
        <p:spPr>
          <a:xfrm>
            <a:off x="2039112" y="914400"/>
            <a:ext cx="1600200" cy="3657600"/>
          </a:xfrm>
          <a:prstGeom prst="rect">
            <a:avLst/>
          </a:prstGeom>
          <a:solidFill>
            <a:srgbClr val="0B7EA0"/>
          </a:solidFill>
          <a:ln w="12700">
            <a:solidFill>
              <a:srgbClr val="0B7EA0"/>
            </a:solidFill>
            <a:prstDash val="solid"/>
          </a:ln>
        </p:spPr>
      </p:sp>
      <p:sp>
        <p:nvSpPr>
          <p:cNvPr id="13" name="Shape 11"/>
          <p:cNvSpPr/>
          <p:nvPr/>
        </p:nvSpPr>
        <p:spPr>
          <a:xfrm>
            <a:off x="2615184" y="1005840"/>
            <a:ext cx="457200" cy="457200"/>
          </a:xfrm>
          <a:prstGeom prst="ellipse">
            <a:avLst/>
          </a:prstGeom>
          <a:solidFill>
            <a:srgbClr val="FFFFFF"/>
          </a:solidFill>
          <a:ln w="12700">
            <a:solidFill>
              <a:srgbClr val="FFFFFF"/>
            </a:solidFill>
            <a:prstDash val="solid"/>
          </a:ln>
        </p:spPr>
      </p:sp>
      <p:sp>
        <p:nvSpPr>
          <p:cNvPr id="14" name="Text 12"/>
          <p:cNvSpPr/>
          <p:nvPr/>
        </p:nvSpPr>
        <p:spPr>
          <a:xfrm>
            <a:off x="2615184" y="1005840"/>
            <a:ext cx="457200" cy="457200"/>
          </a:xfrm>
          <a:prstGeom prst="rect">
            <a:avLst/>
          </a:prstGeom>
          <a:noFill/>
          <a:ln/>
        </p:spPr>
        <p:txBody>
          <a:bodyPr wrap="square" lIns="0" tIns="0" rIns="0" bIns="0" rtlCol="0" anchor="ctr"/>
          <a:lstStyle/>
          <a:p>
            <a:pPr marL="0" indent="0" algn="ctr">
              <a:buNone/>
            </a:pPr>
            <a:r>
              <a:rPr lang="en-US" sz="1600" b="1" dirty="0">
                <a:solidFill>
                  <a:srgbClr val="0B7EA0"/>
                </a:solidFill>
              </a:rPr>
              <a:t>2</a:t>
            </a:r>
            <a:endParaRPr lang="en-US" sz="1600" dirty="0"/>
          </a:p>
        </p:txBody>
      </p:sp>
      <p:sp>
        <p:nvSpPr>
          <p:cNvPr id="15" name="Text 13"/>
          <p:cNvSpPr/>
          <p:nvPr/>
        </p:nvSpPr>
        <p:spPr>
          <a:xfrm>
            <a:off x="2130552" y="1572768"/>
            <a:ext cx="1417320" cy="594360"/>
          </a:xfrm>
          <a:prstGeom prst="rect">
            <a:avLst/>
          </a:prstGeom>
          <a:noFill/>
          <a:ln/>
        </p:spPr>
        <p:txBody>
          <a:bodyPr wrap="square" rtlCol="0" anchor="ctr"/>
          <a:lstStyle/>
          <a:p>
            <a:pPr marL="0" indent="0" algn="ctr">
              <a:buNone/>
            </a:pPr>
            <a:r>
              <a:rPr lang="en-US" sz="1600" b="1" dirty="0">
                <a:solidFill>
                  <a:srgbClr val="FFFFFF"/>
                </a:solidFill>
              </a:rPr>
              <a:t>Planlama ve Hazırlık</a:t>
            </a:r>
            <a:endParaRPr lang="en-US" sz="1600" dirty="0"/>
          </a:p>
        </p:txBody>
      </p:sp>
      <p:sp>
        <p:nvSpPr>
          <p:cNvPr id="16" name="Text 14"/>
          <p:cNvSpPr/>
          <p:nvPr/>
        </p:nvSpPr>
        <p:spPr>
          <a:xfrm>
            <a:off x="2130552" y="2240280"/>
            <a:ext cx="1417320" cy="2240280"/>
          </a:xfrm>
          <a:prstGeom prst="rect">
            <a:avLst/>
          </a:prstGeom>
          <a:noFill/>
          <a:ln/>
        </p:spPr>
        <p:txBody>
          <a:bodyPr wrap="square" rtlCol="0" anchor="ctr"/>
          <a:lstStyle/>
          <a:p>
            <a:pPr marL="0" indent="0" algn="ctr">
              <a:buNone/>
            </a:pPr>
            <a:r>
              <a:rPr lang="en-US" sz="1400" dirty="0">
                <a:solidFill>
                  <a:srgbClr val="FFFFFF"/>
                </a:solidFill>
              </a:rPr>
              <a:t>Net hedefler, zaman çizelgeleri, roller ve takip planlarıyla gerçekçi bir proje planlayın.</a:t>
            </a:r>
            <a:endParaRPr lang="en-US" sz="1400" dirty="0"/>
          </a:p>
        </p:txBody>
      </p:sp>
      <p:sp>
        <p:nvSpPr>
          <p:cNvPr id="17" name="Shape 15"/>
          <p:cNvSpPr/>
          <p:nvPr/>
        </p:nvSpPr>
        <p:spPr>
          <a:xfrm>
            <a:off x="3758184" y="914400"/>
            <a:ext cx="1600200" cy="3657600"/>
          </a:xfrm>
          <a:prstGeom prst="rect">
            <a:avLst/>
          </a:prstGeom>
          <a:solidFill>
            <a:srgbClr val="1AADDB"/>
          </a:solidFill>
          <a:ln w="12700">
            <a:solidFill>
              <a:srgbClr val="0B7EA0"/>
            </a:solidFill>
            <a:prstDash val="solid"/>
          </a:ln>
        </p:spPr>
      </p:sp>
      <p:sp>
        <p:nvSpPr>
          <p:cNvPr id="18" name="Shape 16"/>
          <p:cNvSpPr/>
          <p:nvPr/>
        </p:nvSpPr>
        <p:spPr>
          <a:xfrm>
            <a:off x="4334256" y="1005840"/>
            <a:ext cx="457200" cy="457200"/>
          </a:xfrm>
          <a:prstGeom prst="ellipse">
            <a:avLst/>
          </a:prstGeom>
          <a:solidFill>
            <a:srgbClr val="FFFFFF"/>
          </a:solidFill>
          <a:ln w="12700">
            <a:solidFill>
              <a:srgbClr val="FFFFFF"/>
            </a:solidFill>
            <a:prstDash val="solid"/>
          </a:ln>
        </p:spPr>
      </p:sp>
      <p:sp>
        <p:nvSpPr>
          <p:cNvPr id="19" name="Text 17"/>
          <p:cNvSpPr/>
          <p:nvPr/>
        </p:nvSpPr>
        <p:spPr>
          <a:xfrm>
            <a:off x="4334256" y="1005840"/>
            <a:ext cx="457200" cy="457200"/>
          </a:xfrm>
          <a:prstGeom prst="rect">
            <a:avLst/>
          </a:prstGeom>
          <a:noFill/>
          <a:ln/>
        </p:spPr>
        <p:txBody>
          <a:bodyPr wrap="square" lIns="0" tIns="0" rIns="0" bIns="0" rtlCol="0" anchor="ctr"/>
          <a:lstStyle/>
          <a:p>
            <a:pPr marL="0" indent="0" algn="ctr">
              <a:buNone/>
            </a:pPr>
            <a:r>
              <a:rPr lang="en-US" sz="1600" b="1" dirty="0">
                <a:solidFill>
                  <a:srgbClr val="1AADDB"/>
                </a:solidFill>
              </a:rPr>
              <a:t>3</a:t>
            </a:r>
            <a:endParaRPr lang="en-US" sz="1600" dirty="0"/>
          </a:p>
        </p:txBody>
      </p:sp>
      <p:sp>
        <p:nvSpPr>
          <p:cNvPr id="20" name="Text 18"/>
          <p:cNvSpPr/>
          <p:nvPr/>
        </p:nvSpPr>
        <p:spPr>
          <a:xfrm>
            <a:off x="3849624" y="1572768"/>
            <a:ext cx="1417320" cy="594360"/>
          </a:xfrm>
          <a:prstGeom prst="rect">
            <a:avLst/>
          </a:prstGeom>
          <a:noFill/>
          <a:ln/>
        </p:spPr>
        <p:txBody>
          <a:bodyPr wrap="square" rtlCol="0" anchor="ctr"/>
          <a:lstStyle/>
          <a:p>
            <a:pPr marL="0" indent="0" algn="ctr">
              <a:buNone/>
            </a:pPr>
            <a:r>
              <a:rPr lang="en-US" sz="1600" b="1" dirty="0">
                <a:solidFill>
                  <a:srgbClr val="FFFFFF"/>
                </a:solidFill>
              </a:rPr>
              <a:t>Eylem</a:t>
            </a:r>
            <a:endParaRPr lang="en-US" sz="1600" dirty="0"/>
          </a:p>
        </p:txBody>
      </p:sp>
      <p:sp>
        <p:nvSpPr>
          <p:cNvPr id="21" name="Text 19"/>
          <p:cNvSpPr/>
          <p:nvPr/>
        </p:nvSpPr>
        <p:spPr>
          <a:xfrm>
            <a:off x="3849624" y="2240280"/>
            <a:ext cx="1417320" cy="2240280"/>
          </a:xfrm>
          <a:prstGeom prst="rect">
            <a:avLst/>
          </a:prstGeom>
          <a:noFill/>
          <a:ln/>
        </p:spPr>
        <p:txBody>
          <a:bodyPr wrap="square" rtlCol="0" anchor="ctr"/>
          <a:lstStyle/>
          <a:p>
            <a:pPr marL="0" indent="0" algn="ctr">
              <a:buNone/>
            </a:pPr>
            <a:r>
              <a:rPr lang="en-US" sz="1400" dirty="0">
                <a:solidFill>
                  <a:srgbClr val="FFFFFF"/>
                </a:solidFill>
              </a:rPr>
              <a:t>Doğrudan hizmet, dolaylı hizmet veya savunuculuk yoluyla uygulayın. Etki verilerini toplayın.</a:t>
            </a:r>
            <a:endParaRPr lang="en-US" sz="1400" dirty="0"/>
          </a:p>
        </p:txBody>
      </p:sp>
      <p:sp>
        <p:nvSpPr>
          <p:cNvPr id="22" name="Shape 20"/>
          <p:cNvSpPr/>
          <p:nvPr/>
        </p:nvSpPr>
        <p:spPr>
          <a:xfrm>
            <a:off x="5477256" y="914400"/>
            <a:ext cx="1600200" cy="3657600"/>
          </a:xfrm>
          <a:prstGeom prst="rect">
            <a:avLst/>
          </a:prstGeom>
          <a:solidFill>
            <a:srgbClr val="0B7EA0"/>
          </a:solidFill>
          <a:ln w="12700">
            <a:solidFill>
              <a:srgbClr val="0B7EA0"/>
            </a:solidFill>
            <a:prstDash val="solid"/>
          </a:ln>
        </p:spPr>
      </p:sp>
      <p:sp>
        <p:nvSpPr>
          <p:cNvPr id="23" name="Shape 21"/>
          <p:cNvSpPr/>
          <p:nvPr/>
        </p:nvSpPr>
        <p:spPr>
          <a:xfrm>
            <a:off x="6053328" y="1005840"/>
            <a:ext cx="457200" cy="457200"/>
          </a:xfrm>
          <a:prstGeom prst="ellipse">
            <a:avLst/>
          </a:prstGeom>
          <a:solidFill>
            <a:srgbClr val="FFFFFF"/>
          </a:solidFill>
          <a:ln w="12700">
            <a:solidFill>
              <a:srgbClr val="FFFFFF"/>
            </a:solidFill>
            <a:prstDash val="solid"/>
          </a:ln>
        </p:spPr>
      </p:sp>
      <p:sp>
        <p:nvSpPr>
          <p:cNvPr id="24" name="Text 22"/>
          <p:cNvSpPr/>
          <p:nvPr/>
        </p:nvSpPr>
        <p:spPr>
          <a:xfrm>
            <a:off x="6053328" y="1005840"/>
            <a:ext cx="457200" cy="457200"/>
          </a:xfrm>
          <a:prstGeom prst="rect">
            <a:avLst/>
          </a:prstGeom>
          <a:noFill/>
          <a:ln/>
        </p:spPr>
        <p:txBody>
          <a:bodyPr wrap="square" lIns="0" tIns="0" rIns="0" bIns="0" rtlCol="0" anchor="ctr"/>
          <a:lstStyle/>
          <a:p>
            <a:pPr marL="0" indent="0" algn="ctr">
              <a:buNone/>
            </a:pPr>
            <a:r>
              <a:rPr lang="en-US" sz="1600" b="1" dirty="0">
                <a:solidFill>
                  <a:srgbClr val="0B7EA0"/>
                </a:solidFill>
              </a:rPr>
              <a:t>4</a:t>
            </a:r>
            <a:endParaRPr lang="en-US" sz="1600" dirty="0"/>
          </a:p>
        </p:txBody>
      </p:sp>
      <p:sp>
        <p:nvSpPr>
          <p:cNvPr id="25" name="Text 23"/>
          <p:cNvSpPr/>
          <p:nvPr/>
        </p:nvSpPr>
        <p:spPr>
          <a:xfrm>
            <a:off x="5568696" y="1572768"/>
            <a:ext cx="1417320" cy="594360"/>
          </a:xfrm>
          <a:prstGeom prst="rect">
            <a:avLst/>
          </a:prstGeom>
          <a:noFill/>
          <a:ln/>
        </p:spPr>
        <p:txBody>
          <a:bodyPr wrap="square" rtlCol="0" anchor="ctr"/>
          <a:lstStyle/>
          <a:p>
            <a:pPr marL="0" indent="0" algn="ctr">
              <a:buNone/>
            </a:pPr>
            <a:r>
              <a:rPr lang="en-US" sz="1600" b="1" dirty="0">
                <a:solidFill>
                  <a:srgbClr val="FFFFFF"/>
                </a:solidFill>
              </a:rPr>
              <a:t>Yansıma</a:t>
            </a:r>
            <a:endParaRPr lang="en-US" sz="1600" dirty="0"/>
          </a:p>
        </p:txBody>
      </p:sp>
      <p:sp>
        <p:nvSpPr>
          <p:cNvPr id="26" name="Text 24"/>
          <p:cNvSpPr/>
          <p:nvPr/>
        </p:nvSpPr>
        <p:spPr>
          <a:xfrm>
            <a:off x="5568696" y="2240280"/>
            <a:ext cx="1417320" cy="2240280"/>
          </a:xfrm>
          <a:prstGeom prst="rect">
            <a:avLst/>
          </a:prstGeom>
          <a:noFill/>
          <a:ln/>
        </p:spPr>
        <p:txBody>
          <a:bodyPr wrap="square" rtlCol="0" anchor="ctr"/>
          <a:lstStyle/>
          <a:p>
            <a:pPr marL="0" indent="0" algn="ctr">
              <a:buNone/>
            </a:pPr>
            <a:r>
              <a:rPr lang="en-US" sz="1400" dirty="0">
                <a:solidFill>
                  <a:srgbClr val="FFFFFF"/>
                </a:solidFill>
              </a:rPr>
              <a:t>Her aşamada neyin iyi gittiğini, neyin yanlış gittiğini ve ne öğrendiğinizi düşünün.</a:t>
            </a:r>
            <a:endParaRPr lang="en-US" sz="1400" dirty="0"/>
          </a:p>
        </p:txBody>
      </p:sp>
      <p:sp>
        <p:nvSpPr>
          <p:cNvPr id="27" name="Shape 25"/>
          <p:cNvSpPr/>
          <p:nvPr/>
        </p:nvSpPr>
        <p:spPr>
          <a:xfrm>
            <a:off x="7196328" y="914400"/>
            <a:ext cx="1600200" cy="3657600"/>
          </a:xfrm>
          <a:prstGeom prst="rect">
            <a:avLst/>
          </a:prstGeom>
          <a:solidFill>
            <a:srgbClr val="1AADDB"/>
          </a:solidFill>
          <a:ln w="12700">
            <a:solidFill>
              <a:srgbClr val="0B7EA0"/>
            </a:solidFill>
            <a:prstDash val="solid"/>
          </a:ln>
        </p:spPr>
      </p:sp>
      <p:sp>
        <p:nvSpPr>
          <p:cNvPr id="28" name="Shape 26"/>
          <p:cNvSpPr/>
          <p:nvPr/>
        </p:nvSpPr>
        <p:spPr>
          <a:xfrm>
            <a:off x="7772400" y="1005840"/>
            <a:ext cx="457200" cy="457200"/>
          </a:xfrm>
          <a:prstGeom prst="ellipse">
            <a:avLst/>
          </a:prstGeom>
          <a:solidFill>
            <a:srgbClr val="FFFFFF"/>
          </a:solidFill>
          <a:ln w="12700">
            <a:solidFill>
              <a:srgbClr val="FFFFFF"/>
            </a:solidFill>
            <a:prstDash val="solid"/>
          </a:ln>
        </p:spPr>
      </p:sp>
      <p:sp>
        <p:nvSpPr>
          <p:cNvPr id="29" name="Text 27"/>
          <p:cNvSpPr/>
          <p:nvPr/>
        </p:nvSpPr>
        <p:spPr>
          <a:xfrm>
            <a:off x="7772400" y="1005840"/>
            <a:ext cx="457200" cy="457200"/>
          </a:xfrm>
          <a:prstGeom prst="rect">
            <a:avLst/>
          </a:prstGeom>
          <a:noFill/>
          <a:ln/>
        </p:spPr>
        <p:txBody>
          <a:bodyPr wrap="square" lIns="0" tIns="0" rIns="0" bIns="0" rtlCol="0" anchor="ctr"/>
          <a:lstStyle/>
          <a:p>
            <a:pPr marL="0" indent="0" algn="ctr">
              <a:buNone/>
            </a:pPr>
            <a:r>
              <a:rPr lang="en-US" sz="1600" b="1" dirty="0">
                <a:solidFill>
                  <a:srgbClr val="1AADDB"/>
                </a:solidFill>
              </a:rPr>
              <a:t>5</a:t>
            </a:r>
            <a:endParaRPr lang="en-US" sz="1600" dirty="0"/>
          </a:p>
        </p:txBody>
      </p:sp>
      <p:sp>
        <p:nvSpPr>
          <p:cNvPr id="30" name="Text 28"/>
          <p:cNvSpPr/>
          <p:nvPr/>
        </p:nvSpPr>
        <p:spPr>
          <a:xfrm>
            <a:off x="7287768" y="1572768"/>
            <a:ext cx="1417320" cy="594360"/>
          </a:xfrm>
          <a:prstGeom prst="rect">
            <a:avLst/>
          </a:prstGeom>
          <a:noFill/>
          <a:ln/>
        </p:spPr>
        <p:txBody>
          <a:bodyPr wrap="square" rtlCol="0" anchor="ctr"/>
          <a:lstStyle/>
          <a:p>
            <a:pPr marL="0" indent="0" algn="ctr">
              <a:buNone/>
            </a:pPr>
            <a:r>
              <a:rPr lang="en-US" sz="1600" b="1" dirty="0">
                <a:solidFill>
                  <a:srgbClr val="FFFFFF"/>
                </a:solidFill>
              </a:rPr>
              <a:t>Sergileme</a:t>
            </a:r>
            <a:endParaRPr lang="en-US" sz="1600" dirty="0"/>
          </a:p>
        </p:txBody>
      </p:sp>
      <p:sp>
        <p:nvSpPr>
          <p:cNvPr id="31" name="Text 29"/>
          <p:cNvSpPr/>
          <p:nvPr/>
        </p:nvSpPr>
        <p:spPr>
          <a:xfrm>
            <a:off x="7287768" y="2240280"/>
            <a:ext cx="1417320" cy="2240280"/>
          </a:xfrm>
          <a:prstGeom prst="rect">
            <a:avLst/>
          </a:prstGeom>
          <a:noFill/>
          <a:ln/>
        </p:spPr>
        <p:txBody>
          <a:bodyPr wrap="square" rtlCol="0" anchor="ctr"/>
          <a:lstStyle/>
          <a:p>
            <a:pPr marL="0" indent="0" algn="ctr">
              <a:buNone/>
            </a:pPr>
            <a:r>
              <a:rPr lang="en-US" sz="1400" dirty="0">
                <a:solidFill>
                  <a:srgbClr val="FFFFFF"/>
                </a:solidFill>
              </a:rPr>
              <a:t>Destekçilerinize etkinizi gösterin. Yansıma aktivitelerinden elde ettiğiniz önerileri paylaşın.</a:t>
            </a:r>
            <a:endParaRPr lang="en-US" sz="1400" dirty="0"/>
          </a:p>
        </p:txBody>
      </p:sp>
      <p:pic>
        <p:nvPicPr>
          <p:cNvPr id="32" name="Resim 31">
            <a:extLst>
              <a:ext uri="{FF2B5EF4-FFF2-40B4-BE49-F238E27FC236}">
                <a16:creationId xmlns:a16="http://schemas.microsoft.com/office/drawing/2014/main" id="{66A9D682-D426-23FD-2BEE-EE1B110C9CC8}"/>
              </a:ext>
            </a:extLst>
          </p:cNvPr>
          <p:cNvPicPr>
            <a:picLocks noChangeAspect="1"/>
          </p:cNvPicPr>
          <p:nvPr/>
        </p:nvPicPr>
        <p:blipFill>
          <a:blip r:embed="rId3"/>
          <a:srcRect l="29681" t="14388" r="4767" b="2064"/>
          <a:stretch>
            <a:fillRect/>
          </a:stretch>
        </p:blipFill>
        <p:spPr>
          <a:xfrm>
            <a:off x="7475115" y="82295"/>
            <a:ext cx="1508865" cy="667513"/>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1AADDB"/>
          </a:solidFill>
          <a:ln w="12700">
            <a:solidFill>
              <a:srgbClr val="1AADDB"/>
            </a:solidFill>
            <a:prstDash val="solid"/>
          </a:ln>
        </p:spPr>
      </p:sp>
      <p:sp>
        <p:nvSpPr>
          <p:cNvPr id="3" name="Shape 1"/>
          <p:cNvSpPr/>
          <p:nvPr/>
        </p:nvSpPr>
        <p:spPr>
          <a:xfrm>
            <a:off x="109728" y="0"/>
            <a:ext cx="9034272" cy="749808"/>
          </a:xfrm>
          <a:prstGeom prst="rect">
            <a:avLst/>
          </a:prstGeom>
          <a:solidFill>
            <a:srgbClr val="EBF7FC"/>
          </a:solidFill>
          <a:ln w="12700">
            <a:solidFill>
              <a:srgbClr val="C8EAF5"/>
            </a:solidFill>
            <a:prstDash val="solid"/>
          </a:ln>
        </p:spPr>
      </p:sp>
      <p:sp>
        <p:nvSpPr>
          <p:cNvPr id="4" name="Text 2"/>
          <p:cNvSpPr/>
          <p:nvPr/>
        </p:nvSpPr>
        <p:spPr>
          <a:xfrm>
            <a:off x="320040" y="45720"/>
            <a:ext cx="8503920" cy="658368"/>
          </a:xfrm>
          <a:prstGeom prst="rect">
            <a:avLst/>
          </a:prstGeom>
          <a:noFill/>
          <a:ln/>
        </p:spPr>
        <p:txBody>
          <a:bodyPr wrap="square" lIns="0" tIns="0" rIns="0" bIns="0" rtlCol="0" anchor="ctr"/>
          <a:lstStyle/>
          <a:p>
            <a:pPr marL="0" indent="0">
              <a:buNone/>
            </a:pPr>
            <a:r>
              <a:rPr lang="en-US" sz="2000" b="1" dirty="0">
                <a:solidFill>
                  <a:srgbClr val="0B7EA0"/>
                </a:solidFill>
              </a:rPr>
              <a:t>TYPES OF SERVICE &amp; ROTARY'S CAUSES</a:t>
            </a:r>
            <a:endParaRPr lang="en-US" sz="2000" dirty="0"/>
          </a:p>
        </p:txBody>
      </p:sp>
      <p:sp>
        <p:nvSpPr>
          <p:cNvPr id="5" name="Shape 3"/>
          <p:cNvSpPr/>
          <p:nvPr/>
        </p:nvSpPr>
        <p:spPr>
          <a:xfrm>
            <a:off x="0" y="4892040"/>
            <a:ext cx="9144000" cy="251460"/>
          </a:xfrm>
          <a:prstGeom prst="rect">
            <a:avLst/>
          </a:prstGeom>
          <a:solidFill>
            <a:srgbClr val="1AADDB"/>
          </a:solidFill>
          <a:ln w="12700">
            <a:solidFill>
              <a:srgbClr val="1AADDB"/>
            </a:solidFill>
            <a:prstDash val="solid"/>
          </a:ln>
        </p:spPr>
      </p:sp>
      <p:sp>
        <p:nvSpPr>
          <p:cNvPr id="6" name="Text 4"/>
          <p:cNvSpPr/>
          <p:nvPr/>
        </p:nvSpPr>
        <p:spPr>
          <a:xfrm>
            <a:off x="182880" y="4901184"/>
            <a:ext cx="8778240" cy="228600"/>
          </a:xfrm>
          <a:prstGeom prst="rect">
            <a:avLst/>
          </a:prstGeom>
          <a:noFill/>
          <a:ln/>
        </p:spPr>
        <p:txBody>
          <a:bodyPr wrap="square" lIns="0" tIns="0" rIns="0" bIns="0" rtlCol="0" anchor="ctr"/>
          <a:lstStyle/>
          <a:p>
            <a:pPr marL="0" indent="0" algn="l">
              <a:buNone/>
            </a:pPr>
            <a:r>
              <a:rPr lang="en-US" sz="750" dirty="0">
                <a:solidFill>
                  <a:srgbClr val="FFFFFF"/>
                </a:solidFill>
              </a:rPr>
              <a:t>INTERACT EL KİTABI: INTERACTOR'LAR İÇİN REHBER</a:t>
            </a:r>
            <a:endParaRPr lang="en-US" sz="750" dirty="0"/>
          </a:p>
        </p:txBody>
      </p:sp>
      <p:sp>
        <p:nvSpPr>
          <p:cNvPr id="7" name="Shape 5"/>
          <p:cNvSpPr/>
          <p:nvPr/>
        </p:nvSpPr>
        <p:spPr>
          <a:xfrm>
            <a:off x="320040" y="868680"/>
            <a:ext cx="2743200" cy="1508760"/>
          </a:xfrm>
          <a:prstGeom prst="rect">
            <a:avLst/>
          </a:prstGeom>
          <a:solidFill>
            <a:srgbClr val="EBF7FC"/>
          </a:solidFill>
          <a:ln w="12700">
            <a:solidFill>
              <a:srgbClr val="C8EAF5"/>
            </a:solidFill>
            <a:prstDash val="solid"/>
          </a:ln>
        </p:spPr>
      </p:sp>
      <p:sp>
        <p:nvSpPr>
          <p:cNvPr id="8" name="Text 6"/>
          <p:cNvSpPr/>
          <p:nvPr/>
        </p:nvSpPr>
        <p:spPr>
          <a:xfrm>
            <a:off x="457200" y="914400"/>
            <a:ext cx="2468880" cy="411480"/>
          </a:xfrm>
          <a:prstGeom prst="rect">
            <a:avLst/>
          </a:prstGeom>
          <a:noFill/>
          <a:ln/>
        </p:spPr>
        <p:txBody>
          <a:bodyPr wrap="square" rtlCol="0" anchor="ctr"/>
          <a:lstStyle/>
          <a:p>
            <a:pPr marL="0" indent="0">
              <a:buNone/>
            </a:pPr>
            <a:r>
              <a:rPr lang="en-US" sz="1200" b="1" dirty="0">
                <a:solidFill>
                  <a:srgbClr val="0B7EA0"/>
                </a:solidFill>
              </a:rPr>
              <a:t>🤝  Doğrudan Hizmet</a:t>
            </a:r>
            <a:endParaRPr lang="en-US" sz="1200" dirty="0"/>
          </a:p>
        </p:txBody>
      </p:sp>
      <p:sp>
        <p:nvSpPr>
          <p:cNvPr id="9" name="Text 7"/>
          <p:cNvSpPr/>
          <p:nvPr/>
        </p:nvSpPr>
        <p:spPr>
          <a:xfrm>
            <a:off x="457200" y="1353312"/>
            <a:ext cx="2468880" cy="914400"/>
          </a:xfrm>
          <a:prstGeom prst="rect">
            <a:avLst/>
          </a:prstGeom>
          <a:noFill/>
          <a:ln/>
        </p:spPr>
        <p:txBody>
          <a:bodyPr wrap="square" rtlCol="0" anchor="ctr"/>
          <a:lstStyle/>
          <a:p>
            <a:pPr marL="0" indent="0">
              <a:buNone/>
            </a:pPr>
            <a:r>
              <a:rPr lang="en-US" sz="1400" dirty="0">
                <a:solidFill>
                  <a:srgbClr val="1A1A2E"/>
                </a:solidFill>
              </a:rPr>
              <a:t>Yararlanıcılarla doğrudan çalışın — özel ders verme, sözlü tarih derleme, yemek dağıtımı.</a:t>
            </a:r>
            <a:endParaRPr lang="en-US" sz="1400" dirty="0"/>
          </a:p>
        </p:txBody>
      </p:sp>
      <p:sp>
        <p:nvSpPr>
          <p:cNvPr id="10" name="Shape 8"/>
          <p:cNvSpPr/>
          <p:nvPr/>
        </p:nvSpPr>
        <p:spPr>
          <a:xfrm>
            <a:off x="3264408" y="868680"/>
            <a:ext cx="2743200" cy="1508760"/>
          </a:xfrm>
          <a:prstGeom prst="rect">
            <a:avLst/>
          </a:prstGeom>
          <a:solidFill>
            <a:srgbClr val="EBF7FC"/>
          </a:solidFill>
          <a:ln w="12700">
            <a:solidFill>
              <a:srgbClr val="C8EAF5"/>
            </a:solidFill>
            <a:prstDash val="solid"/>
          </a:ln>
        </p:spPr>
      </p:sp>
      <p:sp>
        <p:nvSpPr>
          <p:cNvPr id="11" name="Text 9"/>
          <p:cNvSpPr/>
          <p:nvPr/>
        </p:nvSpPr>
        <p:spPr>
          <a:xfrm>
            <a:off x="3401568" y="914400"/>
            <a:ext cx="2468880" cy="411480"/>
          </a:xfrm>
          <a:prstGeom prst="rect">
            <a:avLst/>
          </a:prstGeom>
          <a:noFill/>
          <a:ln/>
        </p:spPr>
        <p:txBody>
          <a:bodyPr wrap="square" rtlCol="0" anchor="ctr"/>
          <a:lstStyle/>
          <a:p>
            <a:pPr marL="0" indent="0">
              <a:buNone/>
            </a:pPr>
            <a:r>
              <a:rPr lang="en-US" sz="1200" b="1" dirty="0">
                <a:solidFill>
                  <a:srgbClr val="0B7EA0"/>
                </a:solidFill>
              </a:rPr>
              <a:t>🌱  Dolaylı Hizmet</a:t>
            </a:r>
            <a:endParaRPr lang="en-US" sz="1200" dirty="0"/>
          </a:p>
        </p:txBody>
      </p:sp>
      <p:sp>
        <p:nvSpPr>
          <p:cNvPr id="12" name="Text 10"/>
          <p:cNvSpPr/>
          <p:nvPr/>
        </p:nvSpPr>
        <p:spPr>
          <a:xfrm>
            <a:off x="3401568" y="1353312"/>
            <a:ext cx="2468880" cy="914400"/>
          </a:xfrm>
          <a:prstGeom prst="rect">
            <a:avLst/>
          </a:prstGeom>
          <a:noFill/>
          <a:ln/>
        </p:spPr>
        <p:txBody>
          <a:bodyPr wrap="square" rtlCol="0" anchor="ctr"/>
          <a:lstStyle/>
          <a:p>
            <a:pPr marL="0" indent="0">
              <a:buNone/>
            </a:pPr>
            <a:r>
              <a:rPr lang="en-US" sz="1400" dirty="0">
                <a:solidFill>
                  <a:srgbClr val="1A1A2E"/>
                </a:solidFill>
              </a:rPr>
              <a:t>Diğer çabaları destekleyin — oyun alanlarını temizleme, kitap toplama, amaçlar için fon toplama.</a:t>
            </a:r>
            <a:endParaRPr lang="en-US" sz="1400" dirty="0"/>
          </a:p>
        </p:txBody>
      </p:sp>
      <p:sp>
        <p:nvSpPr>
          <p:cNvPr id="13" name="Shape 11"/>
          <p:cNvSpPr/>
          <p:nvPr/>
        </p:nvSpPr>
        <p:spPr>
          <a:xfrm>
            <a:off x="6208776" y="868680"/>
            <a:ext cx="2743200" cy="1508760"/>
          </a:xfrm>
          <a:prstGeom prst="rect">
            <a:avLst/>
          </a:prstGeom>
          <a:solidFill>
            <a:srgbClr val="EBF7FC"/>
          </a:solidFill>
          <a:ln w="12700">
            <a:solidFill>
              <a:srgbClr val="C8EAF5"/>
            </a:solidFill>
            <a:prstDash val="solid"/>
          </a:ln>
        </p:spPr>
      </p:sp>
      <p:sp>
        <p:nvSpPr>
          <p:cNvPr id="14" name="Text 12"/>
          <p:cNvSpPr/>
          <p:nvPr/>
        </p:nvSpPr>
        <p:spPr>
          <a:xfrm>
            <a:off x="6345936" y="914400"/>
            <a:ext cx="2468880" cy="411480"/>
          </a:xfrm>
          <a:prstGeom prst="rect">
            <a:avLst/>
          </a:prstGeom>
          <a:noFill/>
          <a:ln/>
        </p:spPr>
        <p:txBody>
          <a:bodyPr wrap="square" rtlCol="0" anchor="ctr"/>
          <a:lstStyle/>
          <a:p>
            <a:pPr marL="0" indent="0">
              <a:buNone/>
            </a:pPr>
            <a:r>
              <a:rPr lang="en-US" sz="1200" b="1" dirty="0">
                <a:solidFill>
                  <a:srgbClr val="0B7EA0"/>
                </a:solidFill>
              </a:rPr>
              <a:t>📢  Savunuculuk</a:t>
            </a:r>
            <a:endParaRPr lang="en-US" sz="1200" dirty="0"/>
          </a:p>
        </p:txBody>
      </p:sp>
      <p:sp>
        <p:nvSpPr>
          <p:cNvPr id="15" name="Text 13"/>
          <p:cNvSpPr/>
          <p:nvPr/>
        </p:nvSpPr>
        <p:spPr>
          <a:xfrm>
            <a:off x="6345936" y="1353312"/>
            <a:ext cx="2606040" cy="914400"/>
          </a:xfrm>
          <a:prstGeom prst="rect">
            <a:avLst/>
          </a:prstGeom>
          <a:noFill/>
          <a:ln/>
        </p:spPr>
        <p:txBody>
          <a:bodyPr wrap="square" rtlCol="0" anchor="ctr"/>
          <a:lstStyle/>
          <a:p>
            <a:pPr marL="0" indent="0">
              <a:buNone/>
            </a:pPr>
            <a:r>
              <a:rPr lang="en-US" sz="1400" dirty="0">
                <a:solidFill>
                  <a:srgbClr val="1A1A2E"/>
                </a:solidFill>
              </a:rPr>
              <a:t>Farkındalık yaratın — belediye meclislerine konuşma yapın, kamuoyu bilgilendirme kampanyaları yürütün, çocuk felcini yok edin.</a:t>
            </a:r>
            <a:endParaRPr lang="en-US" sz="1400" dirty="0"/>
          </a:p>
        </p:txBody>
      </p:sp>
      <p:sp>
        <p:nvSpPr>
          <p:cNvPr id="16" name="Text 14"/>
          <p:cNvSpPr/>
          <p:nvPr/>
        </p:nvSpPr>
        <p:spPr>
          <a:xfrm>
            <a:off x="320040" y="2487168"/>
            <a:ext cx="8503920" cy="347472"/>
          </a:xfrm>
          <a:prstGeom prst="rect">
            <a:avLst/>
          </a:prstGeom>
          <a:noFill/>
          <a:ln/>
        </p:spPr>
        <p:txBody>
          <a:bodyPr wrap="square" rtlCol="0" anchor="ctr"/>
          <a:lstStyle/>
          <a:p>
            <a:pPr marL="0" indent="0">
              <a:buNone/>
            </a:pPr>
            <a:r>
              <a:rPr lang="en-US" sz="1400" b="1" dirty="0">
                <a:solidFill>
                  <a:srgbClr val="0B7EA0"/>
                </a:solidFill>
              </a:rPr>
              <a:t>Rotary'nin Odak Noktaları</a:t>
            </a:r>
            <a:endParaRPr lang="en-US" sz="1400" dirty="0"/>
          </a:p>
        </p:txBody>
      </p:sp>
      <p:sp>
        <p:nvSpPr>
          <p:cNvPr id="17" name="Shape 15"/>
          <p:cNvSpPr/>
          <p:nvPr/>
        </p:nvSpPr>
        <p:spPr>
          <a:xfrm>
            <a:off x="320040" y="2907792"/>
            <a:ext cx="2103120" cy="566928"/>
          </a:xfrm>
          <a:prstGeom prst="rect">
            <a:avLst/>
          </a:prstGeom>
          <a:solidFill>
            <a:srgbClr val="1AADDB"/>
          </a:solidFill>
          <a:ln w="12700">
            <a:solidFill>
              <a:srgbClr val="1AADDB"/>
            </a:solidFill>
            <a:prstDash val="solid"/>
          </a:ln>
        </p:spPr>
      </p:sp>
      <p:sp>
        <p:nvSpPr>
          <p:cNvPr id="18" name="Text 16"/>
          <p:cNvSpPr/>
          <p:nvPr/>
        </p:nvSpPr>
        <p:spPr>
          <a:xfrm>
            <a:off x="320040" y="2907792"/>
            <a:ext cx="2103120" cy="566928"/>
          </a:xfrm>
          <a:prstGeom prst="rect">
            <a:avLst/>
          </a:prstGeom>
          <a:noFill/>
          <a:ln/>
        </p:spPr>
        <p:txBody>
          <a:bodyPr wrap="square" rtlCol="0" anchor="ctr"/>
          <a:lstStyle/>
          <a:p>
            <a:pPr marL="0" indent="0" algn="ctr">
              <a:buNone/>
            </a:pPr>
            <a:r>
              <a:rPr lang="en-US" sz="1400" dirty="0">
                <a:solidFill>
                  <a:srgbClr val="FFFFFF"/>
                </a:solidFill>
              </a:rPr>
              <a:t>🕊 Barışı Desteklemek</a:t>
            </a:r>
            <a:endParaRPr lang="en-US" sz="1400" dirty="0"/>
          </a:p>
        </p:txBody>
      </p:sp>
      <p:sp>
        <p:nvSpPr>
          <p:cNvPr id="19" name="Shape 17"/>
          <p:cNvSpPr/>
          <p:nvPr/>
        </p:nvSpPr>
        <p:spPr>
          <a:xfrm>
            <a:off x="2532888" y="2907792"/>
            <a:ext cx="2103120" cy="566928"/>
          </a:xfrm>
          <a:prstGeom prst="rect">
            <a:avLst/>
          </a:prstGeom>
          <a:solidFill>
            <a:srgbClr val="1AADDB"/>
          </a:solidFill>
          <a:ln w="12700">
            <a:solidFill>
              <a:srgbClr val="1AADDB"/>
            </a:solidFill>
            <a:prstDash val="solid"/>
          </a:ln>
        </p:spPr>
      </p:sp>
      <p:sp>
        <p:nvSpPr>
          <p:cNvPr id="20" name="Text 18"/>
          <p:cNvSpPr/>
          <p:nvPr/>
        </p:nvSpPr>
        <p:spPr>
          <a:xfrm>
            <a:off x="2532888" y="2907792"/>
            <a:ext cx="2103120" cy="566928"/>
          </a:xfrm>
          <a:prstGeom prst="rect">
            <a:avLst/>
          </a:prstGeom>
          <a:noFill/>
          <a:ln/>
        </p:spPr>
        <p:txBody>
          <a:bodyPr wrap="square" rtlCol="0" anchor="ctr"/>
          <a:lstStyle/>
          <a:p>
            <a:pPr marL="0" indent="0" algn="ctr">
              <a:buNone/>
            </a:pPr>
            <a:r>
              <a:rPr lang="en-US" sz="1400" dirty="0">
                <a:solidFill>
                  <a:srgbClr val="FFFFFF"/>
                </a:solidFill>
              </a:rPr>
              <a:t>💊 Hastalıklarla Mücadele</a:t>
            </a:r>
            <a:endParaRPr lang="en-US" sz="1400" dirty="0"/>
          </a:p>
        </p:txBody>
      </p:sp>
      <p:sp>
        <p:nvSpPr>
          <p:cNvPr id="21" name="Shape 19"/>
          <p:cNvSpPr/>
          <p:nvPr/>
        </p:nvSpPr>
        <p:spPr>
          <a:xfrm>
            <a:off x="4745736" y="2907792"/>
            <a:ext cx="2103120" cy="566928"/>
          </a:xfrm>
          <a:prstGeom prst="rect">
            <a:avLst/>
          </a:prstGeom>
          <a:solidFill>
            <a:srgbClr val="1AADDB"/>
          </a:solidFill>
          <a:ln w="12700">
            <a:solidFill>
              <a:srgbClr val="1AADDB"/>
            </a:solidFill>
            <a:prstDash val="solid"/>
          </a:ln>
        </p:spPr>
      </p:sp>
      <p:sp>
        <p:nvSpPr>
          <p:cNvPr id="22" name="Text 20"/>
          <p:cNvSpPr/>
          <p:nvPr/>
        </p:nvSpPr>
        <p:spPr>
          <a:xfrm>
            <a:off x="4745736" y="2907792"/>
            <a:ext cx="2103120" cy="566928"/>
          </a:xfrm>
          <a:prstGeom prst="rect">
            <a:avLst/>
          </a:prstGeom>
          <a:noFill/>
          <a:ln/>
        </p:spPr>
        <p:txBody>
          <a:bodyPr wrap="square" rtlCol="0" anchor="ctr"/>
          <a:lstStyle/>
          <a:p>
            <a:pPr marL="0" indent="0" algn="ctr">
              <a:buNone/>
            </a:pPr>
            <a:r>
              <a:rPr lang="en-US" sz="1400" dirty="0">
                <a:solidFill>
                  <a:srgbClr val="FFFFFF"/>
                </a:solidFill>
              </a:rPr>
              <a:t>💧 Temiz Su ve Sağlık</a:t>
            </a:r>
            <a:endParaRPr lang="en-US" sz="1400" dirty="0"/>
          </a:p>
        </p:txBody>
      </p:sp>
      <p:sp>
        <p:nvSpPr>
          <p:cNvPr id="23" name="Shape 21"/>
          <p:cNvSpPr/>
          <p:nvPr/>
        </p:nvSpPr>
        <p:spPr>
          <a:xfrm>
            <a:off x="6958584" y="2907792"/>
            <a:ext cx="2103120" cy="566928"/>
          </a:xfrm>
          <a:prstGeom prst="rect">
            <a:avLst/>
          </a:prstGeom>
          <a:solidFill>
            <a:srgbClr val="1AADDB"/>
          </a:solidFill>
          <a:ln w="12700">
            <a:solidFill>
              <a:srgbClr val="1AADDB"/>
            </a:solidFill>
            <a:prstDash val="solid"/>
          </a:ln>
        </p:spPr>
      </p:sp>
      <p:sp>
        <p:nvSpPr>
          <p:cNvPr id="24" name="Text 22"/>
          <p:cNvSpPr/>
          <p:nvPr/>
        </p:nvSpPr>
        <p:spPr>
          <a:xfrm>
            <a:off x="6958584" y="2907792"/>
            <a:ext cx="2103120" cy="566928"/>
          </a:xfrm>
          <a:prstGeom prst="rect">
            <a:avLst/>
          </a:prstGeom>
          <a:noFill/>
          <a:ln/>
        </p:spPr>
        <p:txBody>
          <a:bodyPr wrap="square" rtlCol="0" anchor="ctr"/>
          <a:lstStyle/>
          <a:p>
            <a:pPr marL="0" indent="0" algn="ctr">
              <a:buNone/>
            </a:pPr>
            <a:r>
              <a:rPr lang="en-US" sz="1400" dirty="0">
                <a:solidFill>
                  <a:srgbClr val="FFFFFF"/>
                </a:solidFill>
              </a:rPr>
              <a:t>👶 Anneleri ve Çocukları Korumak</a:t>
            </a:r>
            <a:endParaRPr lang="en-US" sz="1400" dirty="0"/>
          </a:p>
        </p:txBody>
      </p:sp>
      <p:sp>
        <p:nvSpPr>
          <p:cNvPr id="25" name="Shape 23"/>
          <p:cNvSpPr/>
          <p:nvPr/>
        </p:nvSpPr>
        <p:spPr>
          <a:xfrm>
            <a:off x="320040" y="3621024"/>
            <a:ext cx="2103120" cy="566928"/>
          </a:xfrm>
          <a:prstGeom prst="rect">
            <a:avLst/>
          </a:prstGeom>
          <a:solidFill>
            <a:srgbClr val="1AADDB"/>
          </a:solidFill>
          <a:ln w="12700">
            <a:solidFill>
              <a:srgbClr val="1AADDB"/>
            </a:solidFill>
            <a:prstDash val="solid"/>
          </a:ln>
        </p:spPr>
      </p:sp>
      <p:sp>
        <p:nvSpPr>
          <p:cNvPr id="26" name="Text 24"/>
          <p:cNvSpPr/>
          <p:nvPr/>
        </p:nvSpPr>
        <p:spPr>
          <a:xfrm>
            <a:off x="320040" y="3621024"/>
            <a:ext cx="2103120" cy="566928"/>
          </a:xfrm>
          <a:prstGeom prst="rect">
            <a:avLst/>
          </a:prstGeom>
          <a:noFill/>
          <a:ln/>
        </p:spPr>
        <p:txBody>
          <a:bodyPr wrap="square" rtlCol="0" anchor="ctr"/>
          <a:lstStyle/>
          <a:p>
            <a:pPr marL="0" indent="0" algn="ctr">
              <a:buNone/>
            </a:pPr>
            <a:r>
              <a:rPr lang="en-US" sz="1400" dirty="0">
                <a:solidFill>
                  <a:srgbClr val="FFFFFF"/>
                </a:solidFill>
              </a:rPr>
              <a:t>📚 Eğitimi Desteklemek</a:t>
            </a:r>
            <a:endParaRPr lang="en-US" sz="1400" dirty="0"/>
          </a:p>
        </p:txBody>
      </p:sp>
      <p:sp>
        <p:nvSpPr>
          <p:cNvPr id="27" name="Shape 25"/>
          <p:cNvSpPr/>
          <p:nvPr/>
        </p:nvSpPr>
        <p:spPr>
          <a:xfrm>
            <a:off x="2532888" y="3621024"/>
            <a:ext cx="2103120" cy="566928"/>
          </a:xfrm>
          <a:prstGeom prst="rect">
            <a:avLst/>
          </a:prstGeom>
          <a:solidFill>
            <a:srgbClr val="1AADDB"/>
          </a:solidFill>
          <a:ln w="12700">
            <a:solidFill>
              <a:srgbClr val="1AADDB"/>
            </a:solidFill>
            <a:prstDash val="solid"/>
          </a:ln>
        </p:spPr>
      </p:sp>
      <p:sp>
        <p:nvSpPr>
          <p:cNvPr id="28" name="Text 26"/>
          <p:cNvSpPr/>
          <p:nvPr/>
        </p:nvSpPr>
        <p:spPr>
          <a:xfrm>
            <a:off x="2532888" y="3621024"/>
            <a:ext cx="2103120" cy="566928"/>
          </a:xfrm>
          <a:prstGeom prst="rect">
            <a:avLst/>
          </a:prstGeom>
          <a:noFill/>
          <a:ln/>
        </p:spPr>
        <p:txBody>
          <a:bodyPr wrap="square" rtlCol="0" anchor="ctr"/>
          <a:lstStyle/>
          <a:p>
            <a:pPr marL="0" indent="0" algn="ctr">
              <a:buNone/>
            </a:pPr>
            <a:r>
              <a:rPr lang="en-US" sz="1400" dirty="0">
                <a:solidFill>
                  <a:srgbClr val="FFFFFF"/>
                </a:solidFill>
              </a:rPr>
              <a:t>💼 Yerel Ekonomileri Büyütmek</a:t>
            </a:r>
            <a:endParaRPr lang="en-US" sz="1400" dirty="0"/>
          </a:p>
        </p:txBody>
      </p:sp>
      <p:sp>
        <p:nvSpPr>
          <p:cNvPr id="29" name="Shape 27"/>
          <p:cNvSpPr/>
          <p:nvPr/>
        </p:nvSpPr>
        <p:spPr>
          <a:xfrm>
            <a:off x="4745736" y="3621024"/>
            <a:ext cx="2103120" cy="566928"/>
          </a:xfrm>
          <a:prstGeom prst="rect">
            <a:avLst/>
          </a:prstGeom>
          <a:solidFill>
            <a:srgbClr val="1AADDB"/>
          </a:solidFill>
          <a:ln w="12700">
            <a:solidFill>
              <a:srgbClr val="1AADDB"/>
            </a:solidFill>
            <a:prstDash val="solid"/>
          </a:ln>
        </p:spPr>
      </p:sp>
      <p:sp>
        <p:nvSpPr>
          <p:cNvPr id="30" name="Text 28"/>
          <p:cNvSpPr/>
          <p:nvPr/>
        </p:nvSpPr>
        <p:spPr>
          <a:xfrm>
            <a:off x="4745736" y="3621024"/>
            <a:ext cx="2103120" cy="566928"/>
          </a:xfrm>
          <a:prstGeom prst="rect">
            <a:avLst/>
          </a:prstGeom>
          <a:noFill/>
          <a:ln/>
        </p:spPr>
        <p:txBody>
          <a:bodyPr wrap="square" rtlCol="0" anchor="ctr"/>
          <a:lstStyle/>
          <a:p>
            <a:pPr marL="0" indent="0" algn="ctr">
              <a:buNone/>
            </a:pPr>
            <a:r>
              <a:rPr lang="en-US" sz="1400" dirty="0">
                <a:solidFill>
                  <a:srgbClr val="FFFFFF"/>
                </a:solidFill>
              </a:rPr>
              <a:t>🌿 Çevreyi Korumak</a:t>
            </a:r>
            <a:endParaRPr lang="en-US" sz="1400" dirty="0"/>
          </a:p>
        </p:txBody>
      </p:sp>
      <p:pic>
        <p:nvPicPr>
          <p:cNvPr id="31" name="Resim 30">
            <a:extLst>
              <a:ext uri="{FF2B5EF4-FFF2-40B4-BE49-F238E27FC236}">
                <a16:creationId xmlns:a16="http://schemas.microsoft.com/office/drawing/2014/main" id="{A7FB35DA-425C-6F0A-2620-817071BE686D}"/>
              </a:ext>
            </a:extLst>
          </p:cNvPr>
          <p:cNvPicPr>
            <a:picLocks noChangeAspect="1"/>
          </p:cNvPicPr>
          <p:nvPr/>
        </p:nvPicPr>
        <p:blipFill>
          <a:blip r:embed="rId3"/>
          <a:srcRect l="29681" t="14388" r="4767" b="2064"/>
          <a:stretch>
            <a:fillRect/>
          </a:stretch>
        </p:blipFill>
        <p:spPr>
          <a:xfrm>
            <a:off x="7475115" y="82295"/>
            <a:ext cx="1508865" cy="667513"/>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1AADDB"/>
        </a:solidFill>
        <a:effectLst/>
      </p:bgPr>
    </p:bg>
    <p:spTree>
      <p:nvGrpSpPr>
        <p:cNvPr id="1" name=""/>
        <p:cNvGrpSpPr/>
        <p:nvPr/>
      </p:nvGrpSpPr>
      <p:grpSpPr>
        <a:xfrm>
          <a:off x="0" y="0"/>
          <a:ext cx="0" cy="0"/>
          <a:chOff x="0" y="0"/>
          <a:chExt cx="0" cy="0"/>
        </a:xfrm>
      </p:grpSpPr>
      <p:sp>
        <p:nvSpPr>
          <p:cNvPr id="2" name="Text 0"/>
          <p:cNvSpPr/>
          <p:nvPr/>
        </p:nvSpPr>
        <p:spPr>
          <a:xfrm>
            <a:off x="548640" y="1097280"/>
            <a:ext cx="1828800" cy="365760"/>
          </a:xfrm>
          <a:prstGeom prst="rect">
            <a:avLst/>
          </a:prstGeom>
          <a:noFill/>
          <a:ln/>
        </p:spPr>
        <p:txBody>
          <a:bodyPr wrap="square" rtlCol="0" anchor="ctr"/>
          <a:lstStyle/>
          <a:p>
            <a:pPr marL="0" indent="0" algn="ctr">
              <a:buNone/>
            </a:pPr>
            <a:r>
              <a:rPr lang="en-US" sz="1100" b="1" kern="0" spc="400" dirty="0">
                <a:solidFill>
                  <a:srgbClr val="FFFFFF"/>
                </a:solidFill>
              </a:rPr>
              <a:t>BÖLÜM</a:t>
            </a:r>
            <a:endParaRPr lang="en-US" sz="1100" dirty="0"/>
          </a:p>
        </p:txBody>
      </p:sp>
      <p:sp>
        <p:nvSpPr>
          <p:cNvPr id="3" name="Shape 1"/>
          <p:cNvSpPr/>
          <p:nvPr/>
        </p:nvSpPr>
        <p:spPr>
          <a:xfrm>
            <a:off x="548640" y="1508760"/>
            <a:ext cx="1828800" cy="2011680"/>
          </a:xfrm>
          <a:prstGeom prst="rect">
            <a:avLst/>
          </a:prstGeom>
          <a:solidFill>
            <a:srgbClr val="FFFFFF">
              <a:alpha val="15000"/>
            </a:srgbClr>
          </a:solidFill>
          <a:ln w="25400">
            <a:solidFill>
              <a:srgbClr val="FFFFFF"/>
            </a:solidFill>
            <a:prstDash val="solid"/>
          </a:ln>
        </p:spPr>
      </p:sp>
      <p:sp>
        <p:nvSpPr>
          <p:cNvPr id="4" name="Text 2"/>
          <p:cNvSpPr/>
          <p:nvPr/>
        </p:nvSpPr>
        <p:spPr>
          <a:xfrm>
            <a:off x="548640" y="1508760"/>
            <a:ext cx="1828800" cy="2011680"/>
          </a:xfrm>
          <a:prstGeom prst="rect">
            <a:avLst/>
          </a:prstGeom>
          <a:noFill/>
          <a:ln/>
        </p:spPr>
        <p:txBody>
          <a:bodyPr wrap="square" rtlCol="0" anchor="ctr"/>
          <a:lstStyle/>
          <a:p>
            <a:pPr marL="0" indent="0" algn="ctr">
              <a:buNone/>
            </a:pPr>
            <a:r>
              <a:rPr lang="en-US" sz="9600" b="1" dirty="0">
                <a:solidFill>
                  <a:srgbClr val="FFFFFF"/>
                </a:solidFill>
              </a:rPr>
              <a:t>6</a:t>
            </a:r>
            <a:endParaRPr lang="en-US" sz="9600" dirty="0"/>
          </a:p>
        </p:txBody>
      </p:sp>
      <p:sp>
        <p:nvSpPr>
          <p:cNvPr id="5" name="Text 3"/>
          <p:cNvSpPr/>
          <p:nvPr/>
        </p:nvSpPr>
        <p:spPr>
          <a:xfrm>
            <a:off x="2926080" y="1645920"/>
            <a:ext cx="5760720" cy="1828800"/>
          </a:xfrm>
          <a:prstGeom prst="rect">
            <a:avLst/>
          </a:prstGeom>
          <a:noFill/>
          <a:ln/>
        </p:spPr>
        <p:txBody>
          <a:bodyPr wrap="square" rtlCol="0" anchor="ctr"/>
          <a:lstStyle/>
          <a:p>
            <a:pPr marL="0" indent="0" algn="l">
              <a:buNone/>
            </a:pPr>
            <a:r>
              <a:rPr lang="en-US" sz="4000" b="1" dirty="0">
                <a:solidFill>
                  <a:srgbClr val="FFFFFF"/>
                </a:solidFill>
              </a:rPr>
              <a:t>Kulübünüzü</a:t>
            </a:r>
            <a:endParaRPr lang="en-US" sz="4000" dirty="0"/>
          </a:p>
          <a:p>
            <a:pPr marL="0" indent="0" algn="l">
              <a:buNone/>
            </a:pPr>
            <a:r>
              <a:rPr lang="en-US" sz="4000" b="1" dirty="0">
                <a:solidFill>
                  <a:srgbClr val="FFFFFF"/>
                </a:solidFill>
              </a:rPr>
              <a:t>Tanıtın</a:t>
            </a:r>
            <a:endParaRPr lang="en-US" sz="4000" dirty="0"/>
          </a:p>
        </p:txBody>
      </p:sp>
      <p:pic>
        <p:nvPicPr>
          <p:cNvPr id="6" name="Resim 5">
            <a:extLst>
              <a:ext uri="{FF2B5EF4-FFF2-40B4-BE49-F238E27FC236}">
                <a16:creationId xmlns:a16="http://schemas.microsoft.com/office/drawing/2014/main" id="{3B492FA0-0EF1-FFD2-0EDD-F8FA68FE49F8}"/>
              </a:ext>
            </a:extLst>
          </p:cNvPr>
          <p:cNvPicPr>
            <a:picLocks noChangeAspect="1"/>
          </p:cNvPicPr>
          <p:nvPr/>
        </p:nvPicPr>
        <p:blipFill>
          <a:blip r:embed="rId3"/>
          <a:srcRect l="31738" t="17960" r="1789" b="3541"/>
          <a:stretch>
            <a:fillRect/>
          </a:stretch>
        </p:blipFill>
        <p:spPr>
          <a:xfrm>
            <a:off x="6411309" y="4023361"/>
            <a:ext cx="2732691" cy="112014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1AADDB"/>
          </a:solidFill>
          <a:ln w="12700">
            <a:solidFill>
              <a:srgbClr val="1AADDB"/>
            </a:solidFill>
            <a:prstDash val="solid"/>
          </a:ln>
        </p:spPr>
      </p:sp>
      <p:sp>
        <p:nvSpPr>
          <p:cNvPr id="3" name="Shape 1"/>
          <p:cNvSpPr/>
          <p:nvPr/>
        </p:nvSpPr>
        <p:spPr>
          <a:xfrm>
            <a:off x="109728" y="0"/>
            <a:ext cx="9034272" cy="749808"/>
          </a:xfrm>
          <a:prstGeom prst="rect">
            <a:avLst/>
          </a:prstGeom>
          <a:solidFill>
            <a:srgbClr val="EBF7FC"/>
          </a:solidFill>
          <a:ln w="12700">
            <a:solidFill>
              <a:srgbClr val="C8EAF5"/>
            </a:solidFill>
            <a:prstDash val="solid"/>
          </a:ln>
        </p:spPr>
      </p:sp>
      <p:sp>
        <p:nvSpPr>
          <p:cNvPr id="4" name="Text 2"/>
          <p:cNvSpPr/>
          <p:nvPr/>
        </p:nvSpPr>
        <p:spPr>
          <a:xfrm>
            <a:off x="320040" y="45720"/>
            <a:ext cx="8503920" cy="658368"/>
          </a:xfrm>
          <a:prstGeom prst="rect">
            <a:avLst/>
          </a:prstGeom>
          <a:noFill/>
          <a:ln/>
        </p:spPr>
        <p:txBody>
          <a:bodyPr wrap="square" lIns="0" tIns="0" rIns="0" bIns="0" rtlCol="0" anchor="ctr"/>
          <a:lstStyle/>
          <a:p>
            <a:pPr marL="0" indent="0">
              <a:buNone/>
            </a:pPr>
            <a:r>
              <a:rPr lang="en-US" sz="2000" b="1" dirty="0">
                <a:solidFill>
                  <a:srgbClr val="0B7EA0"/>
                </a:solidFill>
              </a:rPr>
              <a:t>KULÜBÜNÜZÜN ETKİSİNİ DUYURUN</a:t>
            </a:r>
            <a:endParaRPr lang="en-US" sz="2000" dirty="0"/>
          </a:p>
        </p:txBody>
      </p:sp>
      <p:sp>
        <p:nvSpPr>
          <p:cNvPr id="5" name="Shape 3"/>
          <p:cNvSpPr/>
          <p:nvPr/>
        </p:nvSpPr>
        <p:spPr>
          <a:xfrm>
            <a:off x="0" y="4892040"/>
            <a:ext cx="9144000" cy="251460"/>
          </a:xfrm>
          <a:prstGeom prst="rect">
            <a:avLst/>
          </a:prstGeom>
          <a:solidFill>
            <a:srgbClr val="1AADDB"/>
          </a:solidFill>
          <a:ln w="12700">
            <a:solidFill>
              <a:srgbClr val="1AADDB"/>
            </a:solidFill>
            <a:prstDash val="solid"/>
          </a:ln>
        </p:spPr>
      </p:sp>
      <p:sp>
        <p:nvSpPr>
          <p:cNvPr id="6" name="Text 4"/>
          <p:cNvSpPr/>
          <p:nvPr/>
        </p:nvSpPr>
        <p:spPr>
          <a:xfrm>
            <a:off x="182880" y="4901184"/>
            <a:ext cx="8778240" cy="228600"/>
          </a:xfrm>
          <a:prstGeom prst="rect">
            <a:avLst/>
          </a:prstGeom>
          <a:noFill/>
          <a:ln/>
        </p:spPr>
        <p:txBody>
          <a:bodyPr wrap="square" lIns="0" tIns="0" rIns="0" bIns="0" rtlCol="0" anchor="ctr"/>
          <a:lstStyle/>
          <a:p>
            <a:pPr marL="0" indent="0" algn="l">
              <a:buNone/>
            </a:pPr>
            <a:r>
              <a:rPr lang="en-US" sz="750" dirty="0">
                <a:solidFill>
                  <a:srgbClr val="FFFFFF"/>
                </a:solidFill>
              </a:rPr>
              <a:t>INTERACT EL KİTABI: INTERACTOR'LAR İÇİN REHBER</a:t>
            </a:r>
            <a:endParaRPr lang="en-US" sz="750" dirty="0"/>
          </a:p>
        </p:txBody>
      </p:sp>
      <p:sp>
        <p:nvSpPr>
          <p:cNvPr id="7" name="Shape 5"/>
          <p:cNvSpPr/>
          <p:nvPr/>
        </p:nvSpPr>
        <p:spPr>
          <a:xfrm>
            <a:off x="320040" y="914400"/>
            <a:ext cx="2743200" cy="1783080"/>
          </a:xfrm>
          <a:prstGeom prst="rect">
            <a:avLst/>
          </a:prstGeom>
          <a:solidFill>
            <a:srgbClr val="EBF7FC"/>
          </a:solidFill>
          <a:ln w="12700">
            <a:solidFill>
              <a:srgbClr val="C8EAF5"/>
            </a:solidFill>
            <a:prstDash val="solid"/>
          </a:ln>
        </p:spPr>
      </p:sp>
      <p:sp>
        <p:nvSpPr>
          <p:cNvPr id="8" name="Shape 6"/>
          <p:cNvSpPr/>
          <p:nvPr/>
        </p:nvSpPr>
        <p:spPr>
          <a:xfrm>
            <a:off x="320040" y="914400"/>
            <a:ext cx="2743200" cy="420624"/>
          </a:xfrm>
          <a:prstGeom prst="rect">
            <a:avLst/>
          </a:prstGeom>
          <a:solidFill>
            <a:srgbClr val="1AADDB"/>
          </a:solidFill>
          <a:ln w="12700">
            <a:solidFill>
              <a:srgbClr val="1AADDB"/>
            </a:solidFill>
            <a:prstDash val="solid"/>
          </a:ln>
        </p:spPr>
      </p:sp>
      <p:sp>
        <p:nvSpPr>
          <p:cNvPr id="9" name="Text 7"/>
          <p:cNvSpPr/>
          <p:nvPr/>
        </p:nvSpPr>
        <p:spPr>
          <a:xfrm>
            <a:off x="457200" y="941832"/>
            <a:ext cx="2468880" cy="365760"/>
          </a:xfrm>
          <a:prstGeom prst="rect">
            <a:avLst/>
          </a:prstGeom>
          <a:noFill/>
          <a:ln/>
        </p:spPr>
        <p:txBody>
          <a:bodyPr wrap="square" lIns="0" tIns="0" rIns="0" bIns="0" rtlCol="0" anchor="ctr"/>
          <a:lstStyle/>
          <a:p>
            <a:pPr marL="0" indent="0">
              <a:buNone/>
            </a:pPr>
            <a:r>
              <a:rPr lang="en-US" sz="1200" b="1" dirty="0">
                <a:solidFill>
                  <a:srgbClr val="FFFFFF"/>
                </a:solidFill>
              </a:rPr>
              <a:t>Etkinlikler</a:t>
            </a:r>
            <a:endParaRPr lang="en-US" sz="1200" dirty="0"/>
          </a:p>
        </p:txBody>
      </p:sp>
      <p:sp>
        <p:nvSpPr>
          <p:cNvPr id="10" name="Text 8"/>
          <p:cNvSpPr/>
          <p:nvPr/>
        </p:nvSpPr>
        <p:spPr>
          <a:xfrm>
            <a:off x="457200" y="1417320"/>
            <a:ext cx="2468880" cy="1188720"/>
          </a:xfrm>
          <a:prstGeom prst="rect">
            <a:avLst/>
          </a:prstGeom>
          <a:noFill/>
          <a:ln/>
        </p:spPr>
        <p:txBody>
          <a:bodyPr wrap="square" rtlCol="0" anchor="ctr"/>
          <a:lstStyle/>
          <a:p>
            <a:pPr marL="0" indent="0">
              <a:buNone/>
            </a:pPr>
            <a:r>
              <a:rPr lang="en-US" sz="1400" dirty="0">
                <a:solidFill>
                  <a:srgbClr val="1A1A2E"/>
                </a:solidFill>
              </a:rPr>
              <a:t>Kutlama yemekleri, kültürel sergiler, sanat gösterileri — iş birliğini ve bağışları teşvik edin.</a:t>
            </a:r>
            <a:endParaRPr lang="en-US" sz="1400" dirty="0"/>
          </a:p>
        </p:txBody>
      </p:sp>
      <p:sp>
        <p:nvSpPr>
          <p:cNvPr id="11" name="Shape 9"/>
          <p:cNvSpPr/>
          <p:nvPr/>
        </p:nvSpPr>
        <p:spPr>
          <a:xfrm>
            <a:off x="3264408" y="914400"/>
            <a:ext cx="2743200" cy="1783080"/>
          </a:xfrm>
          <a:prstGeom prst="rect">
            <a:avLst/>
          </a:prstGeom>
          <a:solidFill>
            <a:srgbClr val="EBF7FC"/>
          </a:solidFill>
          <a:ln w="12700">
            <a:solidFill>
              <a:srgbClr val="C8EAF5"/>
            </a:solidFill>
            <a:prstDash val="solid"/>
          </a:ln>
        </p:spPr>
      </p:sp>
      <p:sp>
        <p:nvSpPr>
          <p:cNvPr id="12" name="Shape 10"/>
          <p:cNvSpPr/>
          <p:nvPr/>
        </p:nvSpPr>
        <p:spPr>
          <a:xfrm>
            <a:off x="3264408" y="914400"/>
            <a:ext cx="2743200" cy="420624"/>
          </a:xfrm>
          <a:prstGeom prst="rect">
            <a:avLst/>
          </a:prstGeom>
          <a:solidFill>
            <a:srgbClr val="1AADDB"/>
          </a:solidFill>
          <a:ln w="12700">
            <a:solidFill>
              <a:srgbClr val="1AADDB"/>
            </a:solidFill>
            <a:prstDash val="solid"/>
          </a:ln>
        </p:spPr>
      </p:sp>
      <p:sp>
        <p:nvSpPr>
          <p:cNvPr id="13" name="Text 11"/>
          <p:cNvSpPr/>
          <p:nvPr/>
        </p:nvSpPr>
        <p:spPr>
          <a:xfrm>
            <a:off x="3401568" y="941832"/>
            <a:ext cx="2468880" cy="365760"/>
          </a:xfrm>
          <a:prstGeom prst="rect">
            <a:avLst/>
          </a:prstGeom>
          <a:noFill/>
          <a:ln/>
        </p:spPr>
        <p:txBody>
          <a:bodyPr wrap="square" lIns="0" tIns="0" rIns="0" bIns="0" rtlCol="0" anchor="ctr"/>
          <a:lstStyle/>
          <a:p>
            <a:pPr marL="0" indent="0">
              <a:buNone/>
            </a:pPr>
            <a:r>
              <a:rPr lang="en-US" sz="1200" b="1" dirty="0">
                <a:solidFill>
                  <a:srgbClr val="FFFFFF"/>
                </a:solidFill>
              </a:rPr>
              <a:t>Portföyler</a:t>
            </a:r>
            <a:endParaRPr lang="en-US" sz="1200" dirty="0"/>
          </a:p>
        </p:txBody>
      </p:sp>
      <p:sp>
        <p:nvSpPr>
          <p:cNvPr id="14" name="Text 12"/>
          <p:cNvSpPr/>
          <p:nvPr/>
        </p:nvSpPr>
        <p:spPr>
          <a:xfrm>
            <a:off x="3401568" y="1417320"/>
            <a:ext cx="2468880" cy="1188720"/>
          </a:xfrm>
          <a:prstGeom prst="rect">
            <a:avLst/>
          </a:prstGeom>
          <a:noFill/>
          <a:ln/>
        </p:spPr>
        <p:txBody>
          <a:bodyPr wrap="square" rtlCol="0" anchor="ctr"/>
          <a:lstStyle/>
          <a:p>
            <a:pPr marL="0" indent="0">
              <a:buNone/>
            </a:pPr>
            <a:r>
              <a:rPr lang="en-US" sz="1400" dirty="0">
                <a:solidFill>
                  <a:srgbClr val="1A1A2E"/>
                </a:solidFill>
              </a:rPr>
              <a:t>Güncellemeleri ve nasıl dahil olunacağını gösteren bir web sayfasıyla projeleri başından sonuna kadar raporlayın.</a:t>
            </a:r>
            <a:endParaRPr lang="en-US" sz="1400" dirty="0"/>
          </a:p>
        </p:txBody>
      </p:sp>
      <p:sp>
        <p:nvSpPr>
          <p:cNvPr id="15" name="Shape 13"/>
          <p:cNvSpPr/>
          <p:nvPr/>
        </p:nvSpPr>
        <p:spPr>
          <a:xfrm>
            <a:off x="6208776" y="914400"/>
            <a:ext cx="2743200" cy="1783080"/>
          </a:xfrm>
          <a:prstGeom prst="rect">
            <a:avLst/>
          </a:prstGeom>
          <a:solidFill>
            <a:srgbClr val="EBF7FC"/>
          </a:solidFill>
          <a:ln w="12700">
            <a:solidFill>
              <a:srgbClr val="C8EAF5"/>
            </a:solidFill>
            <a:prstDash val="solid"/>
          </a:ln>
        </p:spPr>
      </p:sp>
      <p:sp>
        <p:nvSpPr>
          <p:cNvPr id="16" name="Shape 14"/>
          <p:cNvSpPr/>
          <p:nvPr/>
        </p:nvSpPr>
        <p:spPr>
          <a:xfrm>
            <a:off x="6208776" y="914400"/>
            <a:ext cx="2743200" cy="420624"/>
          </a:xfrm>
          <a:prstGeom prst="rect">
            <a:avLst/>
          </a:prstGeom>
          <a:solidFill>
            <a:srgbClr val="1AADDB"/>
          </a:solidFill>
          <a:ln w="12700">
            <a:solidFill>
              <a:srgbClr val="1AADDB"/>
            </a:solidFill>
            <a:prstDash val="solid"/>
          </a:ln>
        </p:spPr>
      </p:sp>
      <p:sp>
        <p:nvSpPr>
          <p:cNvPr id="17" name="Text 15"/>
          <p:cNvSpPr/>
          <p:nvPr/>
        </p:nvSpPr>
        <p:spPr>
          <a:xfrm>
            <a:off x="6345936" y="941832"/>
            <a:ext cx="2468880" cy="365760"/>
          </a:xfrm>
          <a:prstGeom prst="rect">
            <a:avLst/>
          </a:prstGeom>
          <a:noFill/>
          <a:ln/>
        </p:spPr>
        <p:txBody>
          <a:bodyPr wrap="square" lIns="0" tIns="0" rIns="0" bIns="0" rtlCol="0" anchor="ctr"/>
          <a:lstStyle/>
          <a:p>
            <a:pPr marL="0" indent="0">
              <a:buNone/>
            </a:pPr>
            <a:r>
              <a:rPr lang="en-US" sz="1200" b="1" dirty="0">
                <a:solidFill>
                  <a:srgbClr val="FFFFFF"/>
                </a:solidFill>
              </a:rPr>
              <a:t>Sunumlar</a:t>
            </a:r>
            <a:endParaRPr lang="en-US" sz="1200" dirty="0"/>
          </a:p>
        </p:txBody>
      </p:sp>
      <p:sp>
        <p:nvSpPr>
          <p:cNvPr id="18" name="Text 16"/>
          <p:cNvSpPr/>
          <p:nvPr/>
        </p:nvSpPr>
        <p:spPr>
          <a:xfrm>
            <a:off x="6345936" y="1417320"/>
            <a:ext cx="2468880" cy="1188720"/>
          </a:xfrm>
          <a:prstGeom prst="rect">
            <a:avLst/>
          </a:prstGeom>
          <a:noFill/>
          <a:ln/>
        </p:spPr>
        <p:txBody>
          <a:bodyPr wrap="square" rtlCol="0" anchor="ctr"/>
          <a:lstStyle/>
          <a:p>
            <a:pPr marL="0" indent="0">
              <a:buNone/>
            </a:pPr>
            <a:r>
              <a:rPr lang="en-US" sz="1400" dirty="0">
                <a:solidFill>
                  <a:srgbClr val="1A1A2E"/>
                </a:solidFill>
              </a:rPr>
              <a:t>Rotary/Rotaract/Interact kulüplerine, bölge konferanslarında veya hizmet etkinliklerinde konuşun.</a:t>
            </a:r>
            <a:endParaRPr lang="en-US" sz="1400" dirty="0"/>
          </a:p>
        </p:txBody>
      </p:sp>
      <p:sp>
        <p:nvSpPr>
          <p:cNvPr id="19" name="Shape 17"/>
          <p:cNvSpPr/>
          <p:nvPr/>
        </p:nvSpPr>
        <p:spPr>
          <a:xfrm>
            <a:off x="320040" y="2834640"/>
            <a:ext cx="2743200" cy="1783080"/>
          </a:xfrm>
          <a:prstGeom prst="rect">
            <a:avLst/>
          </a:prstGeom>
          <a:solidFill>
            <a:srgbClr val="EBF7FC"/>
          </a:solidFill>
          <a:ln w="12700">
            <a:solidFill>
              <a:srgbClr val="C8EAF5"/>
            </a:solidFill>
            <a:prstDash val="solid"/>
          </a:ln>
        </p:spPr>
      </p:sp>
      <p:sp>
        <p:nvSpPr>
          <p:cNvPr id="20" name="Shape 18"/>
          <p:cNvSpPr/>
          <p:nvPr/>
        </p:nvSpPr>
        <p:spPr>
          <a:xfrm>
            <a:off x="320040" y="2834640"/>
            <a:ext cx="2743200" cy="420624"/>
          </a:xfrm>
          <a:prstGeom prst="rect">
            <a:avLst/>
          </a:prstGeom>
          <a:solidFill>
            <a:srgbClr val="1AADDB"/>
          </a:solidFill>
          <a:ln w="12700">
            <a:solidFill>
              <a:srgbClr val="1AADDB"/>
            </a:solidFill>
            <a:prstDash val="solid"/>
          </a:ln>
        </p:spPr>
      </p:sp>
      <p:sp>
        <p:nvSpPr>
          <p:cNvPr id="21" name="Text 19"/>
          <p:cNvSpPr/>
          <p:nvPr/>
        </p:nvSpPr>
        <p:spPr>
          <a:xfrm>
            <a:off x="457200" y="2862072"/>
            <a:ext cx="2468880" cy="365760"/>
          </a:xfrm>
          <a:prstGeom prst="rect">
            <a:avLst/>
          </a:prstGeom>
          <a:noFill/>
          <a:ln/>
        </p:spPr>
        <p:txBody>
          <a:bodyPr wrap="square" lIns="0" tIns="0" rIns="0" bIns="0" rtlCol="0" anchor="ctr"/>
          <a:lstStyle/>
          <a:p>
            <a:pPr marL="0" indent="0">
              <a:buNone/>
            </a:pPr>
            <a:r>
              <a:rPr lang="en-US" sz="1200" b="1" dirty="0">
                <a:solidFill>
                  <a:srgbClr val="FFFFFF"/>
                </a:solidFill>
              </a:rPr>
              <a:t>Yerel Medya</a:t>
            </a:r>
            <a:endParaRPr lang="en-US" sz="1200" dirty="0"/>
          </a:p>
        </p:txBody>
      </p:sp>
      <p:sp>
        <p:nvSpPr>
          <p:cNvPr id="22" name="Text 20"/>
          <p:cNvSpPr/>
          <p:nvPr/>
        </p:nvSpPr>
        <p:spPr>
          <a:xfrm>
            <a:off x="457200" y="3337560"/>
            <a:ext cx="2468880" cy="1188720"/>
          </a:xfrm>
          <a:prstGeom prst="rect">
            <a:avLst/>
          </a:prstGeom>
          <a:noFill/>
          <a:ln/>
        </p:spPr>
        <p:txBody>
          <a:bodyPr wrap="square" rtlCol="0" anchor="ctr"/>
          <a:lstStyle/>
          <a:p>
            <a:pPr marL="0" indent="0">
              <a:buNone/>
            </a:pPr>
            <a:r>
              <a:rPr lang="en-US" sz="1400" dirty="0">
                <a:solidFill>
                  <a:srgbClr val="1A1A2E"/>
                </a:solidFill>
              </a:rPr>
              <a:t>Televizyon, radyo ve gazete kuruluşlarına basın bülteni gönderin.</a:t>
            </a:r>
            <a:endParaRPr lang="en-US" sz="1400" dirty="0"/>
          </a:p>
        </p:txBody>
      </p:sp>
      <p:sp>
        <p:nvSpPr>
          <p:cNvPr id="23" name="Shape 21"/>
          <p:cNvSpPr/>
          <p:nvPr/>
        </p:nvSpPr>
        <p:spPr>
          <a:xfrm>
            <a:off x="3264408" y="2834640"/>
            <a:ext cx="2743200" cy="1783080"/>
          </a:xfrm>
          <a:prstGeom prst="rect">
            <a:avLst/>
          </a:prstGeom>
          <a:solidFill>
            <a:srgbClr val="EBF7FC"/>
          </a:solidFill>
          <a:ln w="12700">
            <a:solidFill>
              <a:srgbClr val="C8EAF5"/>
            </a:solidFill>
            <a:prstDash val="solid"/>
          </a:ln>
        </p:spPr>
      </p:sp>
      <p:sp>
        <p:nvSpPr>
          <p:cNvPr id="24" name="Shape 22"/>
          <p:cNvSpPr/>
          <p:nvPr/>
        </p:nvSpPr>
        <p:spPr>
          <a:xfrm>
            <a:off x="3264408" y="2834640"/>
            <a:ext cx="2743200" cy="420624"/>
          </a:xfrm>
          <a:prstGeom prst="rect">
            <a:avLst/>
          </a:prstGeom>
          <a:solidFill>
            <a:srgbClr val="1AADDB"/>
          </a:solidFill>
          <a:ln w="12700">
            <a:solidFill>
              <a:srgbClr val="1AADDB"/>
            </a:solidFill>
            <a:prstDash val="solid"/>
          </a:ln>
        </p:spPr>
      </p:sp>
      <p:sp>
        <p:nvSpPr>
          <p:cNvPr id="25" name="Text 23"/>
          <p:cNvSpPr/>
          <p:nvPr/>
        </p:nvSpPr>
        <p:spPr>
          <a:xfrm>
            <a:off x="3401568" y="2862072"/>
            <a:ext cx="2468880" cy="365760"/>
          </a:xfrm>
          <a:prstGeom prst="rect">
            <a:avLst/>
          </a:prstGeom>
          <a:noFill/>
          <a:ln/>
        </p:spPr>
        <p:txBody>
          <a:bodyPr wrap="square" lIns="0" tIns="0" rIns="0" bIns="0" rtlCol="0" anchor="ctr"/>
          <a:lstStyle/>
          <a:p>
            <a:pPr marL="0" indent="0">
              <a:buNone/>
            </a:pPr>
            <a:r>
              <a:rPr lang="en-US" sz="1200" b="1" dirty="0">
                <a:solidFill>
                  <a:srgbClr val="FFFFFF"/>
                </a:solidFill>
              </a:rPr>
              <a:t>Sosyal Medya</a:t>
            </a:r>
            <a:endParaRPr lang="en-US" sz="1200" dirty="0"/>
          </a:p>
        </p:txBody>
      </p:sp>
      <p:sp>
        <p:nvSpPr>
          <p:cNvPr id="26" name="Text 24"/>
          <p:cNvSpPr/>
          <p:nvPr/>
        </p:nvSpPr>
        <p:spPr>
          <a:xfrm>
            <a:off x="3401568" y="3337560"/>
            <a:ext cx="2468880" cy="1188720"/>
          </a:xfrm>
          <a:prstGeom prst="rect">
            <a:avLst/>
          </a:prstGeom>
          <a:noFill/>
          <a:ln/>
        </p:spPr>
        <p:txBody>
          <a:bodyPr wrap="square" rtlCol="0" anchor="ctr"/>
          <a:lstStyle/>
          <a:p>
            <a:pPr marL="0" indent="0">
              <a:buNone/>
            </a:pPr>
            <a:r>
              <a:rPr lang="en-US" sz="1400" dirty="0">
                <a:solidFill>
                  <a:srgbClr val="1A1A2E"/>
                </a:solidFill>
              </a:rPr>
              <a:t>Projeniz hakkında paylaşım yapın — insanlara duyurmanın en iyi yollarından biri. Sponsor kulübünüzden Rotary Showcase'de paylaşmasını isteyin.</a:t>
            </a:r>
            <a:endParaRPr lang="en-US" sz="1400" dirty="0"/>
          </a:p>
        </p:txBody>
      </p:sp>
      <p:sp>
        <p:nvSpPr>
          <p:cNvPr id="27" name="Shape 25"/>
          <p:cNvSpPr/>
          <p:nvPr/>
        </p:nvSpPr>
        <p:spPr>
          <a:xfrm>
            <a:off x="6208776" y="2834640"/>
            <a:ext cx="2743200" cy="1783080"/>
          </a:xfrm>
          <a:prstGeom prst="rect">
            <a:avLst/>
          </a:prstGeom>
          <a:solidFill>
            <a:srgbClr val="EBF7FC"/>
          </a:solidFill>
          <a:ln w="12700">
            <a:solidFill>
              <a:srgbClr val="C8EAF5"/>
            </a:solidFill>
            <a:prstDash val="solid"/>
          </a:ln>
        </p:spPr>
      </p:sp>
      <p:sp>
        <p:nvSpPr>
          <p:cNvPr id="28" name="Shape 26"/>
          <p:cNvSpPr/>
          <p:nvPr/>
        </p:nvSpPr>
        <p:spPr>
          <a:xfrm>
            <a:off x="6208776" y="2834640"/>
            <a:ext cx="2743200" cy="420624"/>
          </a:xfrm>
          <a:prstGeom prst="rect">
            <a:avLst/>
          </a:prstGeom>
          <a:solidFill>
            <a:srgbClr val="1AADDB"/>
          </a:solidFill>
          <a:ln w="12700">
            <a:solidFill>
              <a:srgbClr val="1AADDB"/>
            </a:solidFill>
            <a:prstDash val="solid"/>
          </a:ln>
        </p:spPr>
      </p:sp>
      <p:sp>
        <p:nvSpPr>
          <p:cNvPr id="29" name="Text 27"/>
          <p:cNvSpPr/>
          <p:nvPr/>
        </p:nvSpPr>
        <p:spPr>
          <a:xfrm>
            <a:off x="6345936" y="2862072"/>
            <a:ext cx="2468880" cy="365760"/>
          </a:xfrm>
          <a:prstGeom prst="rect">
            <a:avLst/>
          </a:prstGeom>
          <a:noFill/>
          <a:ln/>
        </p:spPr>
        <p:txBody>
          <a:bodyPr wrap="square" lIns="0" tIns="0" rIns="0" bIns="0" rtlCol="0" anchor="ctr"/>
          <a:lstStyle/>
          <a:p>
            <a:pPr marL="0" indent="0">
              <a:buNone/>
            </a:pPr>
            <a:r>
              <a:rPr lang="en-US" sz="1200" b="1" dirty="0">
                <a:solidFill>
                  <a:srgbClr val="FFFFFF"/>
                </a:solidFill>
              </a:rPr>
              <a:t>Interact Ödülleri</a:t>
            </a:r>
            <a:endParaRPr lang="en-US" sz="1200" dirty="0"/>
          </a:p>
        </p:txBody>
      </p:sp>
      <p:sp>
        <p:nvSpPr>
          <p:cNvPr id="30" name="Text 28"/>
          <p:cNvSpPr/>
          <p:nvPr/>
        </p:nvSpPr>
        <p:spPr>
          <a:xfrm>
            <a:off x="6345936" y="3337560"/>
            <a:ext cx="2468880" cy="1188720"/>
          </a:xfrm>
          <a:prstGeom prst="rect">
            <a:avLst/>
          </a:prstGeom>
          <a:noFill/>
          <a:ln/>
        </p:spPr>
        <p:txBody>
          <a:bodyPr wrap="square" rtlCol="0" anchor="ctr"/>
          <a:lstStyle/>
          <a:p>
            <a:pPr marL="0" indent="0">
              <a:buNone/>
            </a:pPr>
            <a:r>
              <a:rPr lang="en-US" sz="1400" dirty="0">
                <a:solidFill>
                  <a:srgbClr val="1A1A2E"/>
                </a:solidFill>
              </a:rPr>
              <a:t>Uluslararası Rotary'den özel takdir için projelerinizi video, fotoğraf veya kompozisyon biçiminde paylaşın.</a:t>
            </a:r>
            <a:endParaRPr lang="en-US" sz="1400" dirty="0"/>
          </a:p>
        </p:txBody>
      </p:sp>
      <p:pic>
        <p:nvPicPr>
          <p:cNvPr id="31" name="Resim 30">
            <a:extLst>
              <a:ext uri="{FF2B5EF4-FFF2-40B4-BE49-F238E27FC236}">
                <a16:creationId xmlns:a16="http://schemas.microsoft.com/office/drawing/2014/main" id="{045D9D9F-B40B-AFD3-5DBA-A5F4226A0931}"/>
              </a:ext>
            </a:extLst>
          </p:cNvPr>
          <p:cNvPicPr>
            <a:picLocks noChangeAspect="1"/>
          </p:cNvPicPr>
          <p:nvPr/>
        </p:nvPicPr>
        <p:blipFill>
          <a:blip r:embed="rId3"/>
          <a:srcRect l="29681" t="14388" r="4767" b="2064"/>
          <a:stretch>
            <a:fillRect/>
          </a:stretch>
        </p:blipFill>
        <p:spPr>
          <a:xfrm>
            <a:off x="7475115" y="82295"/>
            <a:ext cx="1508865" cy="667513"/>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1AADDB"/>
        </a:solidFill>
        <a:effectLst/>
      </p:bgPr>
    </p:bg>
    <p:spTree>
      <p:nvGrpSpPr>
        <p:cNvPr id="1" name=""/>
        <p:cNvGrpSpPr/>
        <p:nvPr/>
      </p:nvGrpSpPr>
      <p:grpSpPr>
        <a:xfrm>
          <a:off x="0" y="0"/>
          <a:ext cx="0" cy="0"/>
          <a:chOff x="0" y="0"/>
          <a:chExt cx="0" cy="0"/>
        </a:xfrm>
      </p:grpSpPr>
      <p:sp>
        <p:nvSpPr>
          <p:cNvPr id="2" name="Text 0"/>
          <p:cNvSpPr/>
          <p:nvPr/>
        </p:nvSpPr>
        <p:spPr>
          <a:xfrm>
            <a:off x="548640" y="1097280"/>
            <a:ext cx="1828800" cy="365760"/>
          </a:xfrm>
          <a:prstGeom prst="rect">
            <a:avLst/>
          </a:prstGeom>
          <a:noFill/>
          <a:ln/>
        </p:spPr>
        <p:txBody>
          <a:bodyPr wrap="square" rtlCol="0" anchor="ctr"/>
          <a:lstStyle/>
          <a:p>
            <a:pPr marL="0" indent="0" algn="ctr">
              <a:buNone/>
            </a:pPr>
            <a:r>
              <a:rPr lang="en-US" sz="1100" b="1" kern="0" spc="400" dirty="0">
                <a:solidFill>
                  <a:srgbClr val="FFFFFF"/>
                </a:solidFill>
              </a:rPr>
              <a:t>BÖLÜM</a:t>
            </a:r>
            <a:endParaRPr lang="en-US" sz="1100" dirty="0"/>
          </a:p>
        </p:txBody>
      </p:sp>
      <p:sp>
        <p:nvSpPr>
          <p:cNvPr id="3" name="Shape 1"/>
          <p:cNvSpPr/>
          <p:nvPr/>
        </p:nvSpPr>
        <p:spPr>
          <a:xfrm>
            <a:off x="548640" y="1508760"/>
            <a:ext cx="1828800" cy="2011680"/>
          </a:xfrm>
          <a:prstGeom prst="rect">
            <a:avLst/>
          </a:prstGeom>
          <a:solidFill>
            <a:srgbClr val="FFFFFF">
              <a:alpha val="15000"/>
            </a:srgbClr>
          </a:solidFill>
          <a:ln w="25400">
            <a:solidFill>
              <a:srgbClr val="FFFFFF"/>
            </a:solidFill>
            <a:prstDash val="solid"/>
          </a:ln>
        </p:spPr>
      </p:sp>
      <p:sp>
        <p:nvSpPr>
          <p:cNvPr id="4" name="Text 2"/>
          <p:cNvSpPr/>
          <p:nvPr/>
        </p:nvSpPr>
        <p:spPr>
          <a:xfrm>
            <a:off x="548640" y="1508760"/>
            <a:ext cx="1828800" cy="2011680"/>
          </a:xfrm>
          <a:prstGeom prst="rect">
            <a:avLst/>
          </a:prstGeom>
          <a:noFill/>
          <a:ln/>
        </p:spPr>
        <p:txBody>
          <a:bodyPr wrap="square" rtlCol="0" anchor="ctr"/>
          <a:lstStyle/>
          <a:p>
            <a:pPr marL="0" indent="0" algn="ctr">
              <a:buNone/>
            </a:pPr>
            <a:r>
              <a:rPr lang="en-US" sz="9600" b="1" dirty="0">
                <a:solidFill>
                  <a:srgbClr val="FFFFFF"/>
                </a:solidFill>
              </a:rPr>
              <a:t>7</a:t>
            </a:r>
            <a:endParaRPr lang="en-US" sz="9600" dirty="0"/>
          </a:p>
        </p:txBody>
      </p:sp>
      <p:sp>
        <p:nvSpPr>
          <p:cNvPr id="5" name="Text 3"/>
          <p:cNvSpPr/>
          <p:nvPr/>
        </p:nvSpPr>
        <p:spPr>
          <a:xfrm>
            <a:off x="2926080" y="1645920"/>
            <a:ext cx="5760720" cy="1828800"/>
          </a:xfrm>
          <a:prstGeom prst="rect">
            <a:avLst/>
          </a:prstGeom>
          <a:noFill/>
          <a:ln/>
        </p:spPr>
        <p:txBody>
          <a:bodyPr wrap="square" rtlCol="0" anchor="ctr"/>
          <a:lstStyle/>
          <a:p>
            <a:pPr marL="0" indent="0" algn="l">
              <a:buNone/>
            </a:pPr>
            <a:r>
              <a:rPr lang="en-US" sz="4000" b="1" dirty="0">
                <a:solidFill>
                  <a:srgbClr val="FFFFFF"/>
                </a:solidFill>
              </a:rPr>
              <a:t>Rotary'den</a:t>
            </a:r>
            <a:endParaRPr lang="en-US" sz="4000" dirty="0"/>
          </a:p>
          <a:p>
            <a:pPr marL="0" indent="0" algn="l">
              <a:buNone/>
            </a:pPr>
            <a:r>
              <a:rPr lang="en-US" sz="4000" b="1" dirty="0">
                <a:solidFill>
                  <a:srgbClr val="FFFFFF"/>
                </a:solidFill>
              </a:rPr>
              <a:t>Destek</a:t>
            </a:r>
            <a:endParaRPr lang="en-US" sz="4000" dirty="0"/>
          </a:p>
        </p:txBody>
      </p:sp>
      <p:pic>
        <p:nvPicPr>
          <p:cNvPr id="6" name="Resim 5">
            <a:extLst>
              <a:ext uri="{FF2B5EF4-FFF2-40B4-BE49-F238E27FC236}">
                <a16:creationId xmlns:a16="http://schemas.microsoft.com/office/drawing/2014/main" id="{54D35ADB-97DB-0157-82A9-5B2826327C7B}"/>
              </a:ext>
            </a:extLst>
          </p:cNvPr>
          <p:cNvPicPr>
            <a:picLocks noChangeAspect="1"/>
          </p:cNvPicPr>
          <p:nvPr/>
        </p:nvPicPr>
        <p:blipFill>
          <a:blip r:embed="rId3"/>
          <a:srcRect l="31738" t="17960" r="1789" b="3541"/>
          <a:stretch>
            <a:fillRect/>
          </a:stretch>
        </p:blipFill>
        <p:spPr>
          <a:xfrm>
            <a:off x="6411309" y="4023361"/>
            <a:ext cx="2732691" cy="112014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1AADDB"/>
          </a:solidFill>
          <a:ln w="12700">
            <a:solidFill>
              <a:srgbClr val="1AADDB"/>
            </a:solidFill>
            <a:prstDash val="solid"/>
          </a:ln>
        </p:spPr>
      </p:sp>
      <p:sp>
        <p:nvSpPr>
          <p:cNvPr id="3" name="Shape 1"/>
          <p:cNvSpPr/>
          <p:nvPr/>
        </p:nvSpPr>
        <p:spPr>
          <a:xfrm>
            <a:off x="109728" y="0"/>
            <a:ext cx="9034272" cy="749808"/>
          </a:xfrm>
          <a:prstGeom prst="rect">
            <a:avLst/>
          </a:prstGeom>
          <a:solidFill>
            <a:srgbClr val="EBF7FC"/>
          </a:solidFill>
          <a:ln w="12700">
            <a:solidFill>
              <a:srgbClr val="C8EAF5"/>
            </a:solidFill>
            <a:prstDash val="solid"/>
          </a:ln>
        </p:spPr>
      </p:sp>
      <p:sp>
        <p:nvSpPr>
          <p:cNvPr id="4" name="Text 2"/>
          <p:cNvSpPr/>
          <p:nvPr/>
        </p:nvSpPr>
        <p:spPr>
          <a:xfrm>
            <a:off x="320040" y="45720"/>
            <a:ext cx="8503920" cy="658368"/>
          </a:xfrm>
          <a:prstGeom prst="rect">
            <a:avLst/>
          </a:prstGeom>
          <a:noFill/>
          <a:ln/>
        </p:spPr>
        <p:txBody>
          <a:bodyPr wrap="square" lIns="0" tIns="0" rIns="0" bIns="0" rtlCol="0" anchor="ctr"/>
          <a:lstStyle/>
          <a:p>
            <a:pPr marL="0" indent="0">
              <a:buNone/>
            </a:pPr>
            <a:r>
              <a:rPr lang="en-US" sz="2000" b="1" dirty="0">
                <a:solidFill>
                  <a:srgbClr val="0B7EA0"/>
                </a:solidFill>
              </a:rPr>
              <a:t>İÇİNDEKİLER</a:t>
            </a:r>
            <a:endParaRPr lang="en-US" sz="2000" dirty="0"/>
          </a:p>
        </p:txBody>
      </p:sp>
      <p:sp>
        <p:nvSpPr>
          <p:cNvPr id="5" name="Shape 3"/>
          <p:cNvSpPr/>
          <p:nvPr/>
        </p:nvSpPr>
        <p:spPr>
          <a:xfrm>
            <a:off x="0" y="4892040"/>
            <a:ext cx="9144000" cy="251460"/>
          </a:xfrm>
          <a:prstGeom prst="rect">
            <a:avLst/>
          </a:prstGeom>
          <a:solidFill>
            <a:srgbClr val="1AADDB"/>
          </a:solidFill>
          <a:ln w="12700">
            <a:solidFill>
              <a:srgbClr val="1AADDB"/>
            </a:solidFill>
            <a:prstDash val="solid"/>
          </a:ln>
        </p:spPr>
      </p:sp>
      <p:sp>
        <p:nvSpPr>
          <p:cNvPr id="6" name="Text 4"/>
          <p:cNvSpPr/>
          <p:nvPr/>
        </p:nvSpPr>
        <p:spPr>
          <a:xfrm>
            <a:off x="182880" y="4901184"/>
            <a:ext cx="8778240" cy="228600"/>
          </a:xfrm>
          <a:prstGeom prst="rect">
            <a:avLst/>
          </a:prstGeom>
          <a:noFill/>
          <a:ln/>
        </p:spPr>
        <p:txBody>
          <a:bodyPr wrap="square" lIns="0" tIns="0" rIns="0" bIns="0" rtlCol="0" anchor="ctr"/>
          <a:lstStyle/>
          <a:p>
            <a:pPr marL="0" indent="0" algn="l">
              <a:buNone/>
            </a:pPr>
            <a:r>
              <a:rPr lang="en-US" sz="750" dirty="0">
                <a:solidFill>
                  <a:srgbClr val="FFFFFF"/>
                </a:solidFill>
              </a:rPr>
              <a:t>INTERACT EL KİTABI: INTERACTOR'LAR İÇİN REHBER</a:t>
            </a:r>
            <a:endParaRPr lang="en-US" sz="750" dirty="0"/>
          </a:p>
        </p:txBody>
      </p:sp>
      <p:sp>
        <p:nvSpPr>
          <p:cNvPr id="7" name="Shape 5"/>
          <p:cNvSpPr/>
          <p:nvPr/>
        </p:nvSpPr>
        <p:spPr>
          <a:xfrm>
            <a:off x="320040" y="960120"/>
            <a:ext cx="411480" cy="411480"/>
          </a:xfrm>
          <a:prstGeom prst="ellipse">
            <a:avLst/>
          </a:prstGeom>
          <a:solidFill>
            <a:srgbClr val="F4981D"/>
          </a:solidFill>
          <a:ln w="12700">
            <a:solidFill>
              <a:srgbClr val="F4981D"/>
            </a:solidFill>
            <a:prstDash val="solid"/>
          </a:ln>
        </p:spPr>
      </p:sp>
      <p:sp>
        <p:nvSpPr>
          <p:cNvPr id="8" name="Text 6"/>
          <p:cNvSpPr/>
          <p:nvPr/>
        </p:nvSpPr>
        <p:spPr>
          <a:xfrm>
            <a:off x="320040" y="96012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rPr>
              <a:t>1</a:t>
            </a:r>
            <a:endParaRPr lang="en-US" sz="1600" dirty="0"/>
          </a:p>
        </p:txBody>
      </p:sp>
      <p:sp>
        <p:nvSpPr>
          <p:cNvPr id="9" name="Text 7"/>
          <p:cNvSpPr/>
          <p:nvPr/>
        </p:nvSpPr>
        <p:spPr>
          <a:xfrm>
            <a:off x="822960" y="914400"/>
            <a:ext cx="3474720" cy="502920"/>
          </a:xfrm>
          <a:prstGeom prst="rect">
            <a:avLst/>
          </a:prstGeom>
          <a:noFill/>
          <a:ln/>
        </p:spPr>
        <p:txBody>
          <a:bodyPr wrap="square" lIns="0" tIns="0" rIns="0" bIns="0" rtlCol="0" anchor="ctr"/>
          <a:lstStyle/>
          <a:p>
            <a:pPr marL="0" indent="0">
              <a:buNone/>
            </a:pPr>
            <a:r>
              <a:rPr lang="en-US" sz="1600" b="1" dirty="0">
                <a:solidFill>
                  <a:srgbClr val="1A1A2E"/>
                </a:solidFill>
              </a:rPr>
              <a:t>Interact Nedir?</a:t>
            </a:r>
            <a:endParaRPr lang="en-US" sz="1600" dirty="0"/>
          </a:p>
        </p:txBody>
      </p:sp>
      <p:sp>
        <p:nvSpPr>
          <p:cNvPr id="11" name="Shape 9"/>
          <p:cNvSpPr/>
          <p:nvPr/>
        </p:nvSpPr>
        <p:spPr>
          <a:xfrm>
            <a:off x="320040" y="1709928"/>
            <a:ext cx="411480" cy="411480"/>
          </a:xfrm>
          <a:prstGeom prst="ellipse">
            <a:avLst/>
          </a:prstGeom>
          <a:solidFill>
            <a:srgbClr val="F4981D"/>
          </a:solidFill>
          <a:ln w="12700">
            <a:solidFill>
              <a:srgbClr val="F4981D"/>
            </a:solidFill>
            <a:prstDash val="solid"/>
          </a:ln>
        </p:spPr>
      </p:sp>
      <p:sp>
        <p:nvSpPr>
          <p:cNvPr id="12" name="Text 10"/>
          <p:cNvSpPr/>
          <p:nvPr/>
        </p:nvSpPr>
        <p:spPr>
          <a:xfrm>
            <a:off x="320040" y="1709928"/>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rPr>
              <a:t>2</a:t>
            </a:r>
            <a:endParaRPr lang="en-US" sz="1600" dirty="0"/>
          </a:p>
        </p:txBody>
      </p:sp>
      <p:sp>
        <p:nvSpPr>
          <p:cNvPr id="13" name="Text 11"/>
          <p:cNvSpPr/>
          <p:nvPr/>
        </p:nvSpPr>
        <p:spPr>
          <a:xfrm>
            <a:off x="822960" y="1664208"/>
            <a:ext cx="3474720" cy="502920"/>
          </a:xfrm>
          <a:prstGeom prst="rect">
            <a:avLst/>
          </a:prstGeom>
          <a:noFill/>
          <a:ln/>
        </p:spPr>
        <p:txBody>
          <a:bodyPr wrap="square" lIns="0" tIns="0" rIns="0" bIns="0" rtlCol="0" anchor="ctr"/>
          <a:lstStyle/>
          <a:p>
            <a:pPr marL="0" indent="0">
              <a:buNone/>
            </a:pPr>
            <a:r>
              <a:rPr lang="en-US" sz="1600" b="1" dirty="0">
                <a:solidFill>
                  <a:srgbClr val="1A1A2E"/>
                </a:solidFill>
              </a:rPr>
              <a:t>Interact Kulübü Kurmak</a:t>
            </a:r>
            <a:endParaRPr lang="en-US" sz="1600" dirty="0"/>
          </a:p>
        </p:txBody>
      </p:sp>
      <p:sp>
        <p:nvSpPr>
          <p:cNvPr id="15" name="Shape 13"/>
          <p:cNvSpPr/>
          <p:nvPr/>
        </p:nvSpPr>
        <p:spPr>
          <a:xfrm>
            <a:off x="320040" y="2459736"/>
            <a:ext cx="411480" cy="411480"/>
          </a:xfrm>
          <a:prstGeom prst="ellipse">
            <a:avLst/>
          </a:prstGeom>
          <a:solidFill>
            <a:srgbClr val="F4981D"/>
          </a:solidFill>
          <a:ln w="12700">
            <a:solidFill>
              <a:srgbClr val="F4981D"/>
            </a:solidFill>
            <a:prstDash val="solid"/>
          </a:ln>
        </p:spPr>
      </p:sp>
      <p:sp>
        <p:nvSpPr>
          <p:cNvPr id="16" name="Text 14"/>
          <p:cNvSpPr/>
          <p:nvPr/>
        </p:nvSpPr>
        <p:spPr>
          <a:xfrm>
            <a:off x="320040" y="2459736"/>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rPr>
              <a:t>3</a:t>
            </a:r>
            <a:endParaRPr lang="en-US" sz="1600" dirty="0"/>
          </a:p>
        </p:txBody>
      </p:sp>
      <p:sp>
        <p:nvSpPr>
          <p:cNvPr id="17" name="Text 15"/>
          <p:cNvSpPr/>
          <p:nvPr/>
        </p:nvSpPr>
        <p:spPr>
          <a:xfrm>
            <a:off x="822960" y="2414016"/>
            <a:ext cx="3474720" cy="502920"/>
          </a:xfrm>
          <a:prstGeom prst="rect">
            <a:avLst/>
          </a:prstGeom>
          <a:noFill/>
          <a:ln/>
        </p:spPr>
        <p:txBody>
          <a:bodyPr wrap="square" lIns="0" tIns="0" rIns="0" bIns="0" rtlCol="0" anchor="ctr"/>
          <a:lstStyle/>
          <a:p>
            <a:pPr marL="0" indent="0">
              <a:buNone/>
            </a:pPr>
            <a:r>
              <a:rPr lang="en-US" sz="1600" b="1" dirty="0">
                <a:solidFill>
                  <a:srgbClr val="1A1A2E"/>
                </a:solidFill>
              </a:rPr>
              <a:t>Güvenlik ve Kapsayıcılık</a:t>
            </a:r>
            <a:endParaRPr lang="en-US" sz="1600" dirty="0"/>
          </a:p>
        </p:txBody>
      </p:sp>
      <p:sp>
        <p:nvSpPr>
          <p:cNvPr id="19" name="Shape 17"/>
          <p:cNvSpPr/>
          <p:nvPr/>
        </p:nvSpPr>
        <p:spPr>
          <a:xfrm>
            <a:off x="320040" y="3209544"/>
            <a:ext cx="411480" cy="411480"/>
          </a:xfrm>
          <a:prstGeom prst="ellipse">
            <a:avLst/>
          </a:prstGeom>
          <a:solidFill>
            <a:srgbClr val="F4981D"/>
          </a:solidFill>
          <a:ln w="12700">
            <a:solidFill>
              <a:srgbClr val="F4981D"/>
            </a:solidFill>
            <a:prstDash val="solid"/>
          </a:ln>
        </p:spPr>
      </p:sp>
      <p:sp>
        <p:nvSpPr>
          <p:cNvPr id="20" name="Text 18"/>
          <p:cNvSpPr/>
          <p:nvPr/>
        </p:nvSpPr>
        <p:spPr>
          <a:xfrm>
            <a:off x="320040" y="3209544"/>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rPr>
              <a:t>4</a:t>
            </a:r>
            <a:endParaRPr lang="en-US" sz="1600" dirty="0"/>
          </a:p>
        </p:txBody>
      </p:sp>
      <p:sp>
        <p:nvSpPr>
          <p:cNvPr id="21" name="Text 19"/>
          <p:cNvSpPr/>
          <p:nvPr/>
        </p:nvSpPr>
        <p:spPr>
          <a:xfrm>
            <a:off x="822960" y="3163824"/>
            <a:ext cx="3474720" cy="502920"/>
          </a:xfrm>
          <a:prstGeom prst="rect">
            <a:avLst/>
          </a:prstGeom>
          <a:noFill/>
          <a:ln/>
        </p:spPr>
        <p:txBody>
          <a:bodyPr wrap="square" lIns="0" tIns="0" rIns="0" bIns="0" rtlCol="0" anchor="ctr"/>
          <a:lstStyle/>
          <a:p>
            <a:pPr marL="0" indent="0">
              <a:buNone/>
            </a:pPr>
            <a:r>
              <a:rPr lang="en-US" sz="1600" b="1" dirty="0">
                <a:solidFill>
                  <a:srgbClr val="1A1A2E"/>
                </a:solidFill>
              </a:rPr>
              <a:t>Temel Oluşturmak</a:t>
            </a:r>
            <a:endParaRPr lang="en-US" sz="1600" dirty="0"/>
          </a:p>
        </p:txBody>
      </p:sp>
      <p:sp>
        <p:nvSpPr>
          <p:cNvPr id="23" name="Shape 21"/>
          <p:cNvSpPr/>
          <p:nvPr/>
        </p:nvSpPr>
        <p:spPr>
          <a:xfrm>
            <a:off x="320040" y="3959352"/>
            <a:ext cx="411480" cy="411480"/>
          </a:xfrm>
          <a:prstGeom prst="ellipse">
            <a:avLst/>
          </a:prstGeom>
          <a:solidFill>
            <a:srgbClr val="F4981D"/>
          </a:solidFill>
          <a:ln w="12700">
            <a:solidFill>
              <a:srgbClr val="F4981D"/>
            </a:solidFill>
            <a:prstDash val="solid"/>
          </a:ln>
        </p:spPr>
      </p:sp>
      <p:sp>
        <p:nvSpPr>
          <p:cNvPr id="24" name="Text 22"/>
          <p:cNvSpPr/>
          <p:nvPr/>
        </p:nvSpPr>
        <p:spPr>
          <a:xfrm>
            <a:off x="320040" y="3959352"/>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rPr>
              <a:t>5</a:t>
            </a:r>
            <a:endParaRPr lang="en-US" sz="1600" dirty="0"/>
          </a:p>
        </p:txBody>
      </p:sp>
      <p:sp>
        <p:nvSpPr>
          <p:cNvPr id="25" name="Text 23"/>
          <p:cNvSpPr/>
          <p:nvPr/>
        </p:nvSpPr>
        <p:spPr>
          <a:xfrm>
            <a:off x="822960" y="3913632"/>
            <a:ext cx="3474720" cy="502920"/>
          </a:xfrm>
          <a:prstGeom prst="rect">
            <a:avLst/>
          </a:prstGeom>
          <a:noFill/>
          <a:ln/>
        </p:spPr>
        <p:txBody>
          <a:bodyPr wrap="square" lIns="0" tIns="0" rIns="0" bIns="0" rtlCol="0" anchor="ctr"/>
          <a:lstStyle/>
          <a:p>
            <a:pPr marL="0" indent="0">
              <a:buNone/>
            </a:pPr>
            <a:r>
              <a:rPr lang="en-US" sz="1600" b="1" dirty="0">
                <a:solidFill>
                  <a:srgbClr val="1A1A2E"/>
                </a:solidFill>
              </a:rPr>
              <a:t>Üyeliği Anlamlı Kılın</a:t>
            </a:r>
            <a:endParaRPr lang="en-US" sz="1600" dirty="0"/>
          </a:p>
        </p:txBody>
      </p:sp>
      <p:sp>
        <p:nvSpPr>
          <p:cNvPr id="27" name="Shape 25"/>
          <p:cNvSpPr/>
          <p:nvPr/>
        </p:nvSpPr>
        <p:spPr>
          <a:xfrm>
            <a:off x="4754880" y="960120"/>
            <a:ext cx="411480" cy="411480"/>
          </a:xfrm>
          <a:prstGeom prst="ellipse">
            <a:avLst/>
          </a:prstGeom>
          <a:solidFill>
            <a:srgbClr val="F4981D"/>
          </a:solidFill>
          <a:ln w="12700">
            <a:solidFill>
              <a:srgbClr val="F4981D"/>
            </a:solidFill>
            <a:prstDash val="solid"/>
          </a:ln>
        </p:spPr>
      </p:sp>
      <p:sp>
        <p:nvSpPr>
          <p:cNvPr id="28" name="Text 26"/>
          <p:cNvSpPr/>
          <p:nvPr/>
        </p:nvSpPr>
        <p:spPr>
          <a:xfrm>
            <a:off x="4754880" y="96012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rPr>
              <a:t>6</a:t>
            </a:r>
            <a:endParaRPr lang="en-US" sz="1600" dirty="0"/>
          </a:p>
        </p:txBody>
      </p:sp>
      <p:sp>
        <p:nvSpPr>
          <p:cNvPr id="29" name="Text 27"/>
          <p:cNvSpPr/>
          <p:nvPr/>
        </p:nvSpPr>
        <p:spPr>
          <a:xfrm>
            <a:off x="5257800" y="914400"/>
            <a:ext cx="3474720" cy="502920"/>
          </a:xfrm>
          <a:prstGeom prst="rect">
            <a:avLst/>
          </a:prstGeom>
          <a:noFill/>
          <a:ln/>
        </p:spPr>
        <p:txBody>
          <a:bodyPr wrap="square" lIns="0" tIns="0" rIns="0" bIns="0" rtlCol="0" anchor="ctr"/>
          <a:lstStyle/>
          <a:p>
            <a:pPr marL="0" indent="0">
              <a:buNone/>
            </a:pPr>
            <a:r>
              <a:rPr lang="en-US" sz="1600" b="1" dirty="0">
                <a:solidFill>
                  <a:srgbClr val="1A1A2E"/>
                </a:solidFill>
              </a:rPr>
              <a:t>Kulübünüzü Tanıtın</a:t>
            </a:r>
            <a:endParaRPr lang="en-US" sz="1600" dirty="0"/>
          </a:p>
        </p:txBody>
      </p:sp>
      <p:sp>
        <p:nvSpPr>
          <p:cNvPr id="31" name="Shape 29"/>
          <p:cNvSpPr/>
          <p:nvPr/>
        </p:nvSpPr>
        <p:spPr>
          <a:xfrm>
            <a:off x="4754880" y="1709928"/>
            <a:ext cx="411480" cy="411480"/>
          </a:xfrm>
          <a:prstGeom prst="ellipse">
            <a:avLst/>
          </a:prstGeom>
          <a:solidFill>
            <a:srgbClr val="F4981D"/>
          </a:solidFill>
          <a:ln w="12700">
            <a:solidFill>
              <a:srgbClr val="F4981D"/>
            </a:solidFill>
            <a:prstDash val="solid"/>
          </a:ln>
        </p:spPr>
      </p:sp>
      <p:sp>
        <p:nvSpPr>
          <p:cNvPr id="32" name="Text 30"/>
          <p:cNvSpPr/>
          <p:nvPr/>
        </p:nvSpPr>
        <p:spPr>
          <a:xfrm>
            <a:off x="4754880" y="1709928"/>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rPr>
              <a:t>7</a:t>
            </a:r>
            <a:endParaRPr lang="en-US" sz="1600" dirty="0"/>
          </a:p>
        </p:txBody>
      </p:sp>
      <p:sp>
        <p:nvSpPr>
          <p:cNvPr id="33" name="Text 31"/>
          <p:cNvSpPr/>
          <p:nvPr/>
        </p:nvSpPr>
        <p:spPr>
          <a:xfrm>
            <a:off x="5257800" y="1664208"/>
            <a:ext cx="3474720" cy="502920"/>
          </a:xfrm>
          <a:prstGeom prst="rect">
            <a:avLst/>
          </a:prstGeom>
          <a:noFill/>
          <a:ln/>
        </p:spPr>
        <p:txBody>
          <a:bodyPr wrap="square" lIns="0" tIns="0" rIns="0" bIns="0" rtlCol="0" anchor="ctr"/>
          <a:lstStyle/>
          <a:p>
            <a:pPr marL="0" indent="0">
              <a:buNone/>
            </a:pPr>
            <a:r>
              <a:rPr lang="en-US" sz="1600" b="1" dirty="0">
                <a:solidFill>
                  <a:srgbClr val="1A1A2E"/>
                </a:solidFill>
              </a:rPr>
              <a:t>Rotary'den Destek</a:t>
            </a:r>
            <a:endParaRPr lang="en-US" sz="1600" dirty="0"/>
          </a:p>
        </p:txBody>
      </p:sp>
      <p:sp>
        <p:nvSpPr>
          <p:cNvPr id="35" name="Shape 33"/>
          <p:cNvSpPr/>
          <p:nvPr/>
        </p:nvSpPr>
        <p:spPr>
          <a:xfrm>
            <a:off x="4754880" y="2459736"/>
            <a:ext cx="411480" cy="411480"/>
          </a:xfrm>
          <a:prstGeom prst="ellipse">
            <a:avLst/>
          </a:prstGeom>
          <a:solidFill>
            <a:srgbClr val="F4981D"/>
          </a:solidFill>
          <a:ln w="12700">
            <a:solidFill>
              <a:srgbClr val="F4981D"/>
            </a:solidFill>
            <a:prstDash val="solid"/>
          </a:ln>
        </p:spPr>
      </p:sp>
      <p:sp>
        <p:nvSpPr>
          <p:cNvPr id="36" name="Text 34"/>
          <p:cNvSpPr/>
          <p:nvPr/>
        </p:nvSpPr>
        <p:spPr>
          <a:xfrm>
            <a:off x="4754880" y="2459736"/>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rPr>
              <a:t>8</a:t>
            </a:r>
            <a:endParaRPr lang="en-US" sz="1600" dirty="0"/>
          </a:p>
        </p:txBody>
      </p:sp>
      <p:sp>
        <p:nvSpPr>
          <p:cNvPr id="37" name="Text 35"/>
          <p:cNvSpPr/>
          <p:nvPr/>
        </p:nvSpPr>
        <p:spPr>
          <a:xfrm>
            <a:off x="5257800" y="2414016"/>
            <a:ext cx="3474720" cy="502920"/>
          </a:xfrm>
          <a:prstGeom prst="rect">
            <a:avLst/>
          </a:prstGeom>
          <a:noFill/>
          <a:ln/>
        </p:spPr>
        <p:txBody>
          <a:bodyPr wrap="square" lIns="0" tIns="0" rIns="0" bIns="0" rtlCol="0" anchor="ctr"/>
          <a:lstStyle/>
          <a:p>
            <a:pPr marL="0" indent="0">
              <a:buNone/>
            </a:pPr>
            <a:r>
              <a:rPr lang="en-US" sz="1600" b="1" dirty="0">
                <a:solidFill>
                  <a:srgbClr val="1A1A2E"/>
                </a:solidFill>
              </a:rPr>
              <a:t>Interact'ın Ötesinde</a:t>
            </a:r>
            <a:endParaRPr lang="en-US" sz="1600" dirty="0"/>
          </a:p>
        </p:txBody>
      </p:sp>
      <p:sp>
        <p:nvSpPr>
          <p:cNvPr id="39" name="Shape 37"/>
          <p:cNvSpPr/>
          <p:nvPr/>
        </p:nvSpPr>
        <p:spPr>
          <a:xfrm>
            <a:off x="4754880" y="3209544"/>
            <a:ext cx="411480" cy="411480"/>
          </a:xfrm>
          <a:prstGeom prst="ellipse">
            <a:avLst/>
          </a:prstGeom>
          <a:solidFill>
            <a:srgbClr val="F4981D"/>
          </a:solidFill>
          <a:ln w="12700">
            <a:solidFill>
              <a:srgbClr val="F4981D"/>
            </a:solidFill>
            <a:prstDash val="solid"/>
          </a:ln>
        </p:spPr>
      </p:sp>
      <p:sp>
        <p:nvSpPr>
          <p:cNvPr id="40" name="Text 38"/>
          <p:cNvSpPr/>
          <p:nvPr/>
        </p:nvSpPr>
        <p:spPr>
          <a:xfrm>
            <a:off x="4754880" y="3209544"/>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rPr>
              <a:t>9</a:t>
            </a:r>
            <a:endParaRPr lang="en-US" sz="1600" dirty="0"/>
          </a:p>
        </p:txBody>
      </p:sp>
      <p:sp>
        <p:nvSpPr>
          <p:cNvPr id="41" name="Text 39"/>
          <p:cNvSpPr/>
          <p:nvPr/>
        </p:nvSpPr>
        <p:spPr>
          <a:xfrm>
            <a:off x="5257800" y="3163824"/>
            <a:ext cx="3474720" cy="502920"/>
          </a:xfrm>
          <a:prstGeom prst="rect">
            <a:avLst/>
          </a:prstGeom>
          <a:noFill/>
          <a:ln/>
        </p:spPr>
        <p:txBody>
          <a:bodyPr wrap="square" lIns="0" tIns="0" rIns="0" bIns="0" rtlCol="0" anchor="ctr"/>
          <a:lstStyle/>
          <a:p>
            <a:pPr marL="0" indent="0">
              <a:buNone/>
            </a:pPr>
            <a:r>
              <a:rPr lang="en-US" sz="1600" b="1" dirty="0">
                <a:solidFill>
                  <a:srgbClr val="1A1A2E"/>
                </a:solidFill>
              </a:rPr>
              <a:t>Rotary Kaynakları</a:t>
            </a:r>
            <a:endParaRPr lang="en-US" sz="1600" dirty="0"/>
          </a:p>
        </p:txBody>
      </p:sp>
      <p:pic>
        <p:nvPicPr>
          <p:cNvPr id="50" name="Resim 49">
            <a:extLst>
              <a:ext uri="{FF2B5EF4-FFF2-40B4-BE49-F238E27FC236}">
                <a16:creationId xmlns:a16="http://schemas.microsoft.com/office/drawing/2014/main" id="{C6B89E65-A2CD-BDCC-3B08-BEE2065BC181}"/>
              </a:ext>
            </a:extLst>
          </p:cNvPr>
          <p:cNvPicPr>
            <a:picLocks noChangeAspect="1"/>
          </p:cNvPicPr>
          <p:nvPr/>
        </p:nvPicPr>
        <p:blipFill>
          <a:blip r:embed="rId3"/>
          <a:srcRect l="29681" t="14388" r="4767" b="2064"/>
          <a:stretch>
            <a:fillRect/>
          </a:stretch>
        </p:blipFill>
        <p:spPr>
          <a:xfrm>
            <a:off x="7475115" y="82295"/>
            <a:ext cx="1508865" cy="667513"/>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1AADDB"/>
          </a:solidFill>
          <a:ln w="12700">
            <a:solidFill>
              <a:srgbClr val="1AADDB"/>
            </a:solidFill>
            <a:prstDash val="solid"/>
          </a:ln>
        </p:spPr>
      </p:sp>
      <p:sp>
        <p:nvSpPr>
          <p:cNvPr id="3" name="Shape 1"/>
          <p:cNvSpPr/>
          <p:nvPr/>
        </p:nvSpPr>
        <p:spPr>
          <a:xfrm>
            <a:off x="109728" y="0"/>
            <a:ext cx="9034272" cy="749808"/>
          </a:xfrm>
          <a:prstGeom prst="rect">
            <a:avLst/>
          </a:prstGeom>
          <a:solidFill>
            <a:srgbClr val="EBF7FC"/>
          </a:solidFill>
          <a:ln w="12700">
            <a:solidFill>
              <a:srgbClr val="C8EAF5"/>
            </a:solidFill>
            <a:prstDash val="solid"/>
          </a:ln>
        </p:spPr>
      </p:sp>
      <p:sp>
        <p:nvSpPr>
          <p:cNvPr id="4" name="Text 2"/>
          <p:cNvSpPr/>
          <p:nvPr/>
        </p:nvSpPr>
        <p:spPr>
          <a:xfrm>
            <a:off x="320040" y="45720"/>
            <a:ext cx="8503920" cy="658368"/>
          </a:xfrm>
          <a:prstGeom prst="rect">
            <a:avLst/>
          </a:prstGeom>
          <a:noFill/>
          <a:ln/>
        </p:spPr>
        <p:txBody>
          <a:bodyPr wrap="square" lIns="0" tIns="0" rIns="0" bIns="0" rtlCol="0" anchor="ctr"/>
          <a:lstStyle/>
          <a:p>
            <a:pPr marL="0" indent="0">
              <a:buNone/>
            </a:pPr>
            <a:r>
              <a:rPr lang="en-US" sz="2000" b="1" dirty="0">
                <a:solidFill>
                  <a:srgbClr val="0B7EA0"/>
                </a:solidFill>
              </a:rPr>
              <a:t>ROTARY'NİN ÖRGÜTSEL DESTEĞİ</a:t>
            </a:r>
            <a:endParaRPr lang="en-US" sz="2000" dirty="0"/>
          </a:p>
        </p:txBody>
      </p:sp>
      <p:sp>
        <p:nvSpPr>
          <p:cNvPr id="5" name="Shape 3"/>
          <p:cNvSpPr/>
          <p:nvPr/>
        </p:nvSpPr>
        <p:spPr>
          <a:xfrm>
            <a:off x="0" y="4892040"/>
            <a:ext cx="9144000" cy="251460"/>
          </a:xfrm>
          <a:prstGeom prst="rect">
            <a:avLst/>
          </a:prstGeom>
          <a:solidFill>
            <a:srgbClr val="1AADDB"/>
          </a:solidFill>
          <a:ln w="12700">
            <a:solidFill>
              <a:srgbClr val="1AADDB"/>
            </a:solidFill>
            <a:prstDash val="solid"/>
          </a:ln>
        </p:spPr>
      </p:sp>
      <p:sp>
        <p:nvSpPr>
          <p:cNvPr id="6" name="Text 4"/>
          <p:cNvSpPr/>
          <p:nvPr/>
        </p:nvSpPr>
        <p:spPr>
          <a:xfrm>
            <a:off x="182880" y="4901184"/>
            <a:ext cx="8778240" cy="228600"/>
          </a:xfrm>
          <a:prstGeom prst="rect">
            <a:avLst/>
          </a:prstGeom>
          <a:noFill/>
          <a:ln/>
        </p:spPr>
        <p:txBody>
          <a:bodyPr wrap="square" lIns="0" tIns="0" rIns="0" bIns="0" rtlCol="0" anchor="ctr"/>
          <a:lstStyle/>
          <a:p>
            <a:pPr marL="0" indent="0" algn="l">
              <a:buNone/>
            </a:pPr>
            <a:r>
              <a:rPr lang="en-US" sz="750" dirty="0">
                <a:solidFill>
                  <a:srgbClr val="FFFFFF"/>
                </a:solidFill>
              </a:rPr>
              <a:t>INTERACT EL KİTABI: INTERACTOR'LAR İÇİN REHBER</a:t>
            </a:r>
            <a:endParaRPr lang="en-US" sz="750" dirty="0"/>
          </a:p>
        </p:txBody>
      </p:sp>
      <p:sp>
        <p:nvSpPr>
          <p:cNvPr id="7" name="Shape 5"/>
          <p:cNvSpPr/>
          <p:nvPr/>
        </p:nvSpPr>
        <p:spPr>
          <a:xfrm>
            <a:off x="320040" y="868680"/>
            <a:ext cx="2743200" cy="3840480"/>
          </a:xfrm>
          <a:prstGeom prst="rect">
            <a:avLst/>
          </a:prstGeom>
          <a:solidFill>
            <a:srgbClr val="EBF7FC"/>
          </a:solidFill>
          <a:ln w="12700">
            <a:solidFill>
              <a:srgbClr val="C8EAF5"/>
            </a:solidFill>
            <a:prstDash val="solid"/>
          </a:ln>
        </p:spPr>
      </p:sp>
      <p:sp>
        <p:nvSpPr>
          <p:cNvPr id="8" name="Shape 6"/>
          <p:cNvSpPr/>
          <p:nvPr/>
        </p:nvSpPr>
        <p:spPr>
          <a:xfrm>
            <a:off x="320040" y="868680"/>
            <a:ext cx="2743200" cy="548640"/>
          </a:xfrm>
          <a:prstGeom prst="rect">
            <a:avLst/>
          </a:prstGeom>
          <a:solidFill>
            <a:srgbClr val="1AADDB"/>
          </a:solidFill>
          <a:ln w="12700">
            <a:solidFill>
              <a:srgbClr val="1AADDB"/>
            </a:solidFill>
            <a:prstDash val="solid"/>
          </a:ln>
        </p:spPr>
      </p:sp>
      <p:sp>
        <p:nvSpPr>
          <p:cNvPr id="9" name="Text 7"/>
          <p:cNvSpPr/>
          <p:nvPr/>
        </p:nvSpPr>
        <p:spPr>
          <a:xfrm>
            <a:off x="457200" y="868680"/>
            <a:ext cx="2468880" cy="548640"/>
          </a:xfrm>
          <a:prstGeom prst="rect">
            <a:avLst/>
          </a:prstGeom>
          <a:noFill/>
          <a:ln/>
        </p:spPr>
        <p:txBody>
          <a:bodyPr wrap="square" lIns="0" tIns="0" rIns="0" bIns="0" rtlCol="0" anchor="ctr"/>
          <a:lstStyle/>
          <a:p>
            <a:pPr marL="0" indent="0">
              <a:buNone/>
            </a:pPr>
            <a:r>
              <a:rPr lang="en-US" sz="1300" b="1" dirty="0">
                <a:solidFill>
                  <a:srgbClr val="FFFFFF"/>
                </a:solidFill>
              </a:rPr>
              <a:t>👤  Kulüp Danışmanı</a:t>
            </a:r>
            <a:endParaRPr lang="en-US" sz="1300" dirty="0"/>
          </a:p>
        </p:txBody>
      </p:sp>
      <p:sp>
        <p:nvSpPr>
          <p:cNvPr id="10" name="Text 8"/>
          <p:cNvSpPr/>
          <p:nvPr/>
        </p:nvSpPr>
        <p:spPr>
          <a:xfrm>
            <a:off x="457200" y="1508760"/>
            <a:ext cx="2468880" cy="3108960"/>
          </a:xfrm>
          <a:prstGeom prst="rect">
            <a:avLst/>
          </a:prstGeom>
          <a:noFill/>
          <a:ln/>
        </p:spPr>
        <p:txBody>
          <a:bodyPr wrap="square" rtlCol="0" anchor="ctr"/>
          <a:lstStyle/>
          <a:p>
            <a:pPr marL="342900" indent="-342900">
              <a:buSzPct val="100000"/>
              <a:buChar char="•"/>
            </a:pPr>
            <a:r>
              <a:rPr lang="en-US" sz="1400" dirty="0">
                <a:solidFill>
                  <a:srgbClr val="1A1A2E"/>
                </a:solidFill>
              </a:rPr>
              <a:t>Kulübünüzü denetler, yönlendirir ve destekler</a:t>
            </a:r>
            <a:endParaRPr lang="en-US" sz="1400" dirty="0"/>
          </a:p>
          <a:p>
            <a:pPr marL="342900" indent="-342900">
              <a:buSzPct val="100000"/>
              <a:buChar char="•"/>
            </a:pPr>
            <a:r>
              <a:rPr lang="en-US" sz="1400" dirty="0">
                <a:solidFill>
                  <a:srgbClr val="1A1A2E"/>
                </a:solidFill>
              </a:rPr>
              <a:t>Sponsor kulübünüz tarafından atanır</a:t>
            </a:r>
            <a:endParaRPr lang="en-US" sz="1400" dirty="0"/>
          </a:p>
          <a:p>
            <a:pPr marL="342900" indent="-342900">
              <a:buSzPct val="100000"/>
              <a:buChar char="•"/>
            </a:pPr>
            <a:r>
              <a:rPr lang="en-US" sz="1400" dirty="0">
                <a:solidFill>
                  <a:srgbClr val="1A1A2E"/>
                </a:solidFill>
              </a:rPr>
              <a:t>Gençlik koruma konusunda taranmış, denetlenmiş ve eğitilmiştir</a:t>
            </a:r>
            <a:endParaRPr lang="en-US" sz="1400" dirty="0"/>
          </a:p>
          <a:p>
            <a:pPr marL="342900" indent="-342900">
              <a:buSzPct val="100000"/>
              <a:buChar char="•"/>
            </a:pPr>
            <a:r>
              <a:rPr lang="en-US" sz="1400" dirty="0">
                <a:solidFill>
                  <a:srgbClr val="1A1A2E"/>
                </a:solidFill>
              </a:rPr>
              <a:t>Her yıl Uluslararası Rotary'ye bildirilmesi zorunludur</a:t>
            </a:r>
            <a:endParaRPr lang="en-US" sz="1400" dirty="0"/>
          </a:p>
        </p:txBody>
      </p:sp>
      <p:sp>
        <p:nvSpPr>
          <p:cNvPr id="11" name="Shape 9"/>
          <p:cNvSpPr/>
          <p:nvPr/>
        </p:nvSpPr>
        <p:spPr>
          <a:xfrm>
            <a:off x="3264408" y="868680"/>
            <a:ext cx="2743200" cy="3840480"/>
          </a:xfrm>
          <a:prstGeom prst="rect">
            <a:avLst/>
          </a:prstGeom>
          <a:solidFill>
            <a:srgbClr val="EBF7FC"/>
          </a:solidFill>
          <a:ln w="12700">
            <a:solidFill>
              <a:srgbClr val="C8EAF5"/>
            </a:solidFill>
            <a:prstDash val="solid"/>
          </a:ln>
        </p:spPr>
      </p:sp>
      <p:sp>
        <p:nvSpPr>
          <p:cNvPr id="12" name="Shape 10"/>
          <p:cNvSpPr/>
          <p:nvPr/>
        </p:nvSpPr>
        <p:spPr>
          <a:xfrm>
            <a:off x="3264408" y="868680"/>
            <a:ext cx="2743200" cy="548640"/>
          </a:xfrm>
          <a:prstGeom prst="rect">
            <a:avLst/>
          </a:prstGeom>
          <a:solidFill>
            <a:srgbClr val="1AADDB"/>
          </a:solidFill>
          <a:ln w="12700">
            <a:solidFill>
              <a:srgbClr val="1AADDB"/>
            </a:solidFill>
            <a:prstDash val="solid"/>
          </a:ln>
        </p:spPr>
      </p:sp>
      <p:sp>
        <p:nvSpPr>
          <p:cNvPr id="13" name="Text 11"/>
          <p:cNvSpPr/>
          <p:nvPr/>
        </p:nvSpPr>
        <p:spPr>
          <a:xfrm>
            <a:off x="3401568" y="868680"/>
            <a:ext cx="2468880" cy="548640"/>
          </a:xfrm>
          <a:prstGeom prst="rect">
            <a:avLst/>
          </a:prstGeom>
          <a:noFill/>
          <a:ln/>
        </p:spPr>
        <p:txBody>
          <a:bodyPr wrap="square" lIns="0" tIns="0" rIns="0" bIns="0" rtlCol="0" anchor="ctr"/>
          <a:lstStyle/>
          <a:p>
            <a:pPr marL="0" indent="0">
              <a:buNone/>
            </a:pPr>
            <a:r>
              <a:rPr lang="en-US" sz="1300" b="1" dirty="0">
                <a:solidFill>
                  <a:srgbClr val="FFFFFF"/>
                </a:solidFill>
              </a:rPr>
              <a:t>🏛  Sponsor Kulüp</a:t>
            </a:r>
            <a:endParaRPr lang="en-US" sz="1300" dirty="0"/>
          </a:p>
        </p:txBody>
      </p:sp>
      <p:sp>
        <p:nvSpPr>
          <p:cNvPr id="14" name="Text 12"/>
          <p:cNvSpPr/>
          <p:nvPr/>
        </p:nvSpPr>
        <p:spPr>
          <a:xfrm>
            <a:off x="3401568" y="1508760"/>
            <a:ext cx="2468880" cy="3108960"/>
          </a:xfrm>
          <a:prstGeom prst="rect">
            <a:avLst/>
          </a:prstGeom>
          <a:noFill/>
          <a:ln/>
        </p:spPr>
        <p:txBody>
          <a:bodyPr wrap="square" rtlCol="0" anchor="ctr"/>
          <a:lstStyle/>
          <a:p>
            <a:pPr marL="342900" indent="-342900">
              <a:buSzPct val="100000"/>
              <a:buChar char="•"/>
            </a:pPr>
            <a:r>
              <a:rPr lang="en-US" sz="1400" dirty="0">
                <a:solidFill>
                  <a:srgbClr val="1A1A2E"/>
                </a:solidFill>
              </a:rPr>
              <a:t>En az bir Rotary kulübü gereklidir (3 ortak sponsor'a kadar)</a:t>
            </a:r>
            <a:endParaRPr lang="en-US" sz="1400" dirty="0"/>
          </a:p>
          <a:p>
            <a:pPr marL="342900" indent="-342900">
              <a:buSzPct val="100000"/>
              <a:buChar char="•"/>
            </a:pPr>
            <a:r>
              <a:rPr lang="en-US" sz="1400" dirty="0">
                <a:solidFill>
                  <a:srgbClr val="1A1A2E"/>
                </a:solidFill>
              </a:rPr>
              <a:t>Kulüp üyelerine ve yöneticilerine rehberlik eder</a:t>
            </a:r>
            <a:endParaRPr lang="en-US" sz="1400" dirty="0"/>
          </a:p>
          <a:p>
            <a:pPr marL="342900" indent="-342900">
              <a:buSzPct val="100000"/>
              <a:buChar char="•"/>
            </a:pPr>
            <a:r>
              <a:rPr lang="en-US" sz="1400" dirty="0">
                <a:solidFill>
                  <a:srgbClr val="1A1A2E"/>
                </a:solidFill>
              </a:rPr>
              <a:t>Kulüp ve Yönetim Kurulu toplantılarına katılır</a:t>
            </a:r>
            <a:endParaRPr lang="en-US" sz="1400" dirty="0"/>
          </a:p>
          <a:p>
            <a:pPr marL="342900" indent="-342900">
              <a:buSzPct val="100000"/>
              <a:buChar char="•"/>
            </a:pPr>
            <a:r>
              <a:rPr lang="en-US" sz="1400" dirty="0">
                <a:solidFill>
                  <a:srgbClr val="1A1A2E"/>
                </a:solidFill>
              </a:rPr>
              <a:t>Interactor'ları eğitim ve hizmet fırsatlarıyla buluşturur</a:t>
            </a:r>
            <a:endParaRPr lang="en-US" sz="1400" dirty="0"/>
          </a:p>
        </p:txBody>
      </p:sp>
      <p:sp>
        <p:nvSpPr>
          <p:cNvPr id="15" name="Shape 13"/>
          <p:cNvSpPr/>
          <p:nvPr/>
        </p:nvSpPr>
        <p:spPr>
          <a:xfrm>
            <a:off x="6208776" y="868680"/>
            <a:ext cx="2743200" cy="3840480"/>
          </a:xfrm>
          <a:prstGeom prst="rect">
            <a:avLst/>
          </a:prstGeom>
          <a:solidFill>
            <a:srgbClr val="EBF7FC"/>
          </a:solidFill>
          <a:ln w="12700">
            <a:solidFill>
              <a:srgbClr val="C8EAF5"/>
            </a:solidFill>
            <a:prstDash val="solid"/>
          </a:ln>
        </p:spPr>
      </p:sp>
      <p:sp>
        <p:nvSpPr>
          <p:cNvPr id="16" name="Shape 14"/>
          <p:cNvSpPr/>
          <p:nvPr/>
        </p:nvSpPr>
        <p:spPr>
          <a:xfrm>
            <a:off x="6208776" y="868680"/>
            <a:ext cx="2743200" cy="548640"/>
          </a:xfrm>
          <a:prstGeom prst="rect">
            <a:avLst/>
          </a:prstGeom>
          <a:solidFill>
            <a:srgbClr val="1AADDB"/>
          </a:solidFill>
          <a:ln w="12700">
            <a:solidFill>
              <a:srgbClr val="1AADDB"/>
            </a:solidFill>
            <a:prstDash val="solid"/>
          </a:ln>
        </p:spPr>
      </p:sp>
      <p:sp>
        <p:nvSpPr>
          <p:cNvPr id="17" name="Text 15"/>
          <p:cNvSpPr/>
          <p:nvPr/>
        </p:nvSpPr>
        <p:spPr>
          <a:xfrm>
            <a:off x="6345936" y="868680"/>
            <a:ext cx="2468880" cy="548640"/>
          </a:xfrm>
          <a:prstGeom prst="rect">
            <a:avLst/>
          </a:prstGeom>
          <a:noFill/>
          <a:ln/>
        </p:spPr>
        <p:txBody>
          <a:bodyPr wrap="square" lIns="0" tIns="0" rIns="0" bIns="0" rtlCol="0" anchor="ctr"/>
          <a:lstStyle/>
          <a:p>
            <a:pPr marL="0" indent="0">
              <a:buNone/>
            </a:pPr>
            <a:r>
              <a:rPr lang="en-US" sz="1300" b="1" dirty="0">
                <a:solidFill>
                  <a:srgbClr val="FFFFFF"/>
                </a:solidFill>
              </a:rPr>
              <a:t>🌐  Bölge Desteği</a:t>
            </a:r>
            <a:endParaRPr lang="en-US" sz="1300" dirty="0"/>
          </a:p>
        </p:txBody>
      </p:sp>
      <p:sp>
        <p:nvSpPr>
          <p:cNvPr id="18" name="Text 16"/>
          <p:cNvSpPr/>
          <p:nvPr/>
        </p:nvSpPr>
        <p:spPr>
          <a:xfrm>
            <a:off x="6345936" y="1508760"/>
            <a:ext cx="2468880" cy="3108960"/>
          </a:xfrm>
          <a:prstGeom prst="rect">
            <a:avLst/>
          </a:prstGeom>
          <a:noFill/>
          <a:ln/>
        </p:spPr>
        <p:txBody>
          <a:bodyPr wrap="square" rtlCol="0" anchor="ctr"/>
          <a:lstStyle/>
          <a:p>
            <a:pPr marL="342900" indent="-342900">
              <a:buSzPct val="100000"/>
              <a:buChar char="•"/>
            </a:pPr>
            <a:r>
              <a:rPr lang="en-US" sz="1400" dirty="0">
                <a:solidFill>
                  <a:srgbClr val="1A1A2E"/>
                </a:solidFill>
              </a:rPr>
              <a:t>Bölge Interact Komitesi tüm kulüpleri denetler</a:t>
            </a:r>
            <a:endParaRPr lang="en-US" sz="1400" dirty="0"/>
          </a:p>
          <a:p>
            <a:pPr marL="342900" indent="-342900">
              <a:buSzPct val="100000"/>
              <a:buChar char="•"/>
            </a:pPr>
            <a:r>
              <a:rPr lang="en-US" sz="1400" dirty="0">
                <a:solidFill>
                  <a:srgbClr val="1A1A2E"/>
                </a:solidFill>
              </a:rPr>
              <a:t>Bölge Interact Başkanı programı yönetir</a:t>
            </a:r>
            <a:endParaRPr lang="en-US" sz="1400" dirty="0"/>
          </a:p>
          <a:p>
            <a:pPr marL="342900" indent="-342900">
              <a:buSzPct val="100000"/>
              <a:buChar char="•"/>
            </a:pPr>
            <a:r>
              <a:rPr lang="en-US" sz="1400" dirty="0">
                <a:solidFill>
                  <a:srgbClr val="1A1A2E"/>
                </a:solidFill>
              </a:rPr>
              <a:t>Bölge Guvernörü yeni kulüpleri ve sponsorları onaylar</a:t>
            </a:r>
            <a:endParaRPr lang="en-US" sz="1400" dirty="0"/>
          </a:p>
          <a:p>
            <a:pPr marL="342900" indent="-342900">
              <a:buSzPct val="100000"/>
              <a:buChar char="•"/>
            </a:pPr>
            <a:r>
              <a:rPr lang="en-US" sz="1400" dirty="0">
                <a:solidFill>
                  <a:srgbClr val="1A1A2E"/>
                </a:solidFill>
              </a:rPr>
              <a:t>Bölge Gençlik Koruma Görevlisi politikalar konusunda danışmanlık yapar</a:t>
            </a:r>
            <a:endParaRPr lang="en-US" sz="1400" dirty="0"/>
          </a:p>
        </p:txBody>
      </p:sp>
      <p:pic>
        <p:nvPicPr>
          <p:cNvPr id="19" name="Resim 18">
            <a:extLst>
              <a:ext uri="{FF2B5EF4-FFF2-40B4-BE49-F238E27FC236}">
                <a16:creationId xmlns:a16="http://schemas.microsoft.com/office/drawing/2014/main" id="{8CE43603-5917-EC1D-500C-F27A3C48E95D}"/>
              </a:ext>
            </a:extLst>
          </p:cNvPr>
          <p:cNvPicPr>
            <a:picLocks noChangeAspect="1"/>
          </p:cNvPicPr>
          <p:nvPr/>
        </p:nvPicPr>
        <p:blipFill>
          <a:blip r:embed="rId3"/>
          <a:srcRect l="29681" t="14388" r="4767" b="2064"/>
          <a:stretch>
            <a:fillRect/>
          </a:stretch>
        </p:blipFill>
        <p:spPr>
          <a:xfrm>
            <a:off x="7475115" y="82295"/>
            <a:ext cx="1508865" cy="667513"/>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1AADDB"/>
        </a:solidFill>
        <a:effectLst/>
      </p:bgPr>
    </p:bg>
    <p:spTree>
      <p:nvGrpSpPr>
        <p:cNvPr id="1" name=""/>
        <p:cNvGrpSpPr/>
        <p:nvPr/>
      </p:nvGrpSpPr>
      <p:grpSpPr>
        <a:xfrm>
          <a:off x="0" y="0"/>
          <a:ext cx="0" cy="0"/>
          <a:chOff x="0" y="0"/>
          <a:chExt cx="0" cy="0"/>
        </a:xfrm>
      </p:grpSpPr>
      <p:sp>
        <p:nvSpPr>
          <p:cNvPr id="2" name="Text 0"/>
          <p:cNvSpPr/>
          <p:nvPr/>
        </p:nvSpPr>
        <p:spPr>
          <a:xfrm>
            <a:off x="548640" y="1097280"/>
            <a:ext cx="1828800" cy="365760"/>
          </a:xfrm>
          <a:prstGeom prst="rect">
            <a:avLst/>
          </a:prstGeom>
          <a:noFill/>
          <a:ln/>
        </p:spPr>
        <p:txBody>
          <a:bodyPr wrap="square" rtlCol="0" anchor="ctr"/>
          <a:lstStyle/>
          <a:p>
            <a:pPr marL="0" indent="0" algn="ctr">
              <a:buNone/>
            </a:pPr>
            <a:r>
              <a:rPr lang="en-US" sz="1100" b="1" kern="0" spc="400" dirty="0">
                <a:solidFill>
                  <a:srgbClr val="FFFFFF"/>
                </a:solidFill>
              </a:rPr>
              <a:t>BÖLÜM</a:t>
            </a:r>
            <a:endParaRPr lang="en-US" sz="1100" dirty="0"/>
          </a:p>
        </p:txBody>
      </p:sp>
      <p:sp>
        <p:nvSpPr>
          <p:cNvPr id="3" name="Shape 1"/>
          <p:cNvSpPr/>
          <p:nvPr/>
        </p:nvSpPr>
        <p:spPr>
          <a:xfrm>
            <a:off x="548640" y="1508760"/>
            <a:ext cx="1828800" cy="2011680"/>
          </a:xfrm>
          <a:prstGeom prst="rect">
            <a:avLst/>
          </a:prstGeom>
          <a:solidFill>
            <a:srgbClr val="FFFFFF">
              <a:alpha val="15000"/>
            </a:srgbClr>
          </a:solidFill>
          <a:ln w="25400">
            <a:solidFill>
              <a:srgbClr val="FFFFFF"/>
            </a:solidFill>
            <a:prstDash val="solid"/>
          </a:ln>
        </p:spPr>
      </p:sp>
      <p:sp>
        <p:nvSpPr>
          <p:cNvPr id="4" name="Text 2"/>
          <p:cNvSpPr/>
          <p:nvPr/>
        </p:nvSpPr>
        <p:spPr>
          <a:xfrm>
            <a:off x="548640" y="1508760"/>
            <a:ext cx="1828800" cy="2011680"/>
          </a:xfrm>
          <a:prstGeom prst="rect">
            <a:avLst/>
          </a:prstGeom>
          <a:noFill/>
          <a:ln/>
        </p:spPr>
        <p:txBody>
          <a:bodyPr wrap="square" rtlCol="0" anchor="ctr"/>
          <a:lstStyle/>
          <a:p>
            <a:pPr marL="0" indent="0" algn="ctr">
              <a:buNone/>
            </a:pPr>
            <a:r>
              <a:rPr lang="en-US" sz="9600" b="1" dirty="0">
                <a:solidFill>
                  <a:srgbClr val="FFFFFF"/>
                </a:solidFill>
              </a:rPr>
              <a:t>8</a:t>
            </a:r>
            <a:endParaRPr lang="en-US" sz="9600" dirty="0"/>
          </a:p>
        </p:txBody>
      </p:sp>
      <p:sp>
        <p:nvSpPr>
          <p:cNvPr id="5" name="Text 3"/>
          <p:cNvSpPr/>
          <p:nvPr/>
        </p:nvSpPr>
        <p:spPr>
          <a:xfrm>
            <a:off x="2926080" y="1645920"/>
            <a:ext cx="5760720" cy="1828800"/>
          </a:xfrm>
          <a:prstGeom prst="rect">
            <a:avLst/>
          </a:prstGeom>
          <a:noFill/>
          <a:ln/>
        </p:spPr>
        <p:txBody>
          <a:bodyPr wrap="square" rtlCol="0" anchor="ctr"/>
          <a:lstStyle/>
          <a:p>
            <a:pPr marL="0" indent="0" algn="l">
              <a:buNone/>
            </a:pPr>
            <a:r>
              <a:rPr lang="en-US" sz="4000" b="1" dirty="0">
                <a:solidFill>
                  <a:srgbClr val="FFFFFF"/>
                </a:solidFill>
              </a:rPr>
              <a:t>Interact'ın</a:t>
            </a:r>
            <a:endParaRPr lang="en-US" sz="4000" dirty="0"/>
          </a:p>
          <a:p>
            <a:pPr marL="0" indent="0" algn="l">
              <a:buNone/>
            </a:pPr>
            <a:r>
              <a:rPr lang="en-US" sz="4000" b="1" dirty="0">
                <a:solidFill>
                  <a:srgbClr val="FFFFFF"/>
                </a:solidFill>
              </a:rPr>
              <a:t>Ötesinde</a:t>
            </a:r>
            <a:endParaRPr lang="en-US" sz="4000" dirty="0"/>
          </a:p>
        </p:txBody>
      </p:sp>
      <p:pic>
        <p:nvPicPr>
          <p:cNvPr id="6" name="Resim 5">
            <a:extLst>
              <a:ext uri="{FF2B5EF4-FFF2-40B4-BE49-F238E27FC236}">
                <a16:creationId xmlns:a16="http://schemas.microsoft.com/office/drawing/2014/main" id="{565A7133-8A46-D835-79DD-BB3B19D29B45}"/>
              </a:ext>
            </a:extLst>
          </p:cNvPr>
          <p:cNvPicPr>
            <a:picLocks noChangeAspect="1"/>
          </p:cNvPicPr>
          <p:nvPr/>
        </p:nvPicPr>
        <p:blipFill>
          <a:blip r:embed="rId3"/>
          <a:srcRect l="31738" t="17960" r="1789" b="3541"/>
          <a:stretch>
            <a:fillRect/>
          </a:stretch>
        </p:blipFill>
        <p:spPr>
          <a:xfrm>
            <a:off x="6411309" y="4023361"/>
            <a:ext cx="2732691" cy="112014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1AADDB"/>
          </a:solidFill>
          <a:ln w="12700">
            <a:solidFill>
              <a:srgbClr val="1AADDB"/>
            </a:solidFill>
            <a:prstDash val="solid"/>
          </a:ln>
        </p:spPr>
      </p:sp>
      <p:sp>
        <p:nvSpPr>
          <p:cNvPr id="3" name="Shape 1"/>
          <p:cNvSpPr/>
          <p:nvPr/>
        </p:nvSpPr>
        <p:spPr>
          <a:xfrm>
            <a:off x="109728" y="0"/>
            <a:ext cx="9034272" cy="749808"/>
          </a:xfrm>
          <a:prstGeom prst="rect">
            <a:avLst/>
          </a:prstGeom>
          <a:solidFill>
            <a:srgbClr val="EBF7FC"/>
          </a:solidFill>
          <a:ln w="12700">
            <a:solidFill>
              <a:srgbClr val="C8EAF5"/>
            </a:solidFill>
            <a:prstDash val="solid"/>
          </a:ln>
        </p:spPr>
      </p:sp>
      <p:sp>
        <p:nvSpPr>
          <p:cNvPr id="4" name="Text 2"/>
          <p:cNvSpPr/>
          <p:nvPr/>
        </p:nvSpPr>
        <p:spPr>
          <a:xfrm>
            <a:off x="320040" y="45720"/>
            <a:ext cx="8503920" cy="658368"/>
          </a:xfrm>
          <a:prstGeom prst="rect">
            <a:avLst/>
          </a:prstGeom>
          <a:noFill/>
          <a:ln/>
        </p:spPr>
        <p:txBody>
          <a:bodyPr wrap="square" lIns="0" tIns="0" rIns="0" bIns="0" rtlCol="0" anchor="ctr"/>
          <a:lstStyle/>
          <a:p>
            <a:pPr marL="0" indent="0">
              <a:buNone/>
            </a:pPr>
            <a:r>
              <a:rPr lang="en-US" sz="2000" b="1" dirty="0">
                <a:solidFill>
                  <a:srgbClr val="0B7EA0"/>
                </a:solidFill>
              </a:rPr>
              <a:t>ROTARY'NİN GENÇLERE YÖNELİK PROGRAMLARI</a:t>
            </a:r>
            <a:endParaRPr lang="en-US" sz="2000" dirty="0"/>
          </a:p>
        </p:txBody>
      </p:sp>
      <p:sp>
        <p:nvSpPr>
          <p:cNvPr id="5" name="Shape 3"/>
          <p:cNvSpPr/>
          <p:nvPr/>
        </p:nvSpPr>
        <p:spPr>
          <a:xfrm>
            <a:off x="0" y="4892040"/>
            <a:ext cx="9144000" cy="251460"/>
          </a:xfrm>
          <a:prstGeom prst="rect">
            <a:avLst/>
          </a:prstGeom>
          <a:solidFill>
            <a:srgbClr val="1AADDB"/>
          </a:solidFill>
          <a:ln w="12700">
            <a:solidFill>
              <a:srgbClr val="1AADDB"/>
            </a:solidFill>
            <a:prstDash val="solid"/>
          </a:ln>
        </p:spPr>
      </p:sp>
      <p:sp>
        <p:nvSpPr>
          <p:cNvPr id="6" name="Text 4"/>
          <p:cNvSpPr/>
          <p:nvPr/>
        </p:nvSpPr>
        <p:spPr>
          <a:xfrm>
            <a:off x="182880" y="4901184"/>
            <a:ext cx="8778240" cy="228600"/>
          </a:xfrm>
          <a:prstGeom prst="rect">
            <a:avLst/>
          </a:prstGeom>
          <a:noFill/>
          <a:ln/>
        </p:spPr>
        <p:txBody>
          <a:bodyPr wrap="square" lIns="0" tIns="0" rIns="0" bIns="0" rtlCol="0" anchor="ctr"/>
          <a:lstStyle/>
          <a:p>
            <a:pPr marL="0" indent="0" algn="l">
              <a:buNone/>
            </a:pPr>
            <a:r>
              <a:rPr lang="en-US" sz="750" dirty="0">
                <a:solidFill>
                  <a:srgbClr val="FFFFFF"/>
                </a:solidFill>
              </a:rPr>
              <a:t>INTERACT EL KİTABI: INTERACTOR'LAR İÇİN REHBER</a:t>
            </a:r>
            <a:endParaRPr lang="en-US" sz="750" dirty="0"/>
          </a:p>
        </p:txBody>
      </p:sp>
      <p:sp>
        <p:nvSpPr>
          <p:cNvPr id="7" name="Text 5"/>
          <p:cNvSpPr/>
          <p:nvPr/>
        </p:nvSpPr>
        <p:spPr>
          <a:xfrm>
            <a:off x="320040" y="868680"/>
            <a:ext cx="8503920" cy="411480"/>
          </a:xfrm>
          <a:prstGeom prst="rect">
            <a:avLst/>
          </a:prstGeom>
          <a:noFill/>
          <a:ln/>
        </p:spPr>
        <p:txBody>
          <a:bodyPr wrap="square" rtlCol="0" anchor="ctr"/>
          <a:lstStyle/>
          <a:p>
            <a:pPr marL="0" indent="0">
              <a:buNone/>
            </a:pPr>
            <a:r>
              <a:rPr lang="en-US" sz="1300" b="1" dirty="0">
                <a:solidFill>
                  <a:srgbClr val="0B7EA0"/>
                </a:solidFill>
              </a:rPr>
              <a:t>Rotary, hayatın her aşamasında size bir şeyler sunuyor!</a:t>
            </a:r>
            <a:endParaRPr lang="en-US" sz="1300" dirty="0"/>
          </a:p>
        </p:txBody>
      </p:sp>
      <p:sp>
        <p:nvSpPr>
          <p:cNvPr id="8" name="Shape 6"/>
          <p:cNvSpPr/>
          <p:nvPr/>
        </p:nvSpPr>
        <p:spPr>
          <a:xfrm>
            <a:off x="320040" y="1417320"/>
            <a:ext cx="2743200" cy="1600200"/>
          </a:xfrm>
          <a:prstGeom prst="rect">
            <a:avLst/>
          </a:prstGeom>
          <a:solidFill>
            <a:srgbClr val="FFFFFF"/>
          </a:solidFill>
          <a:ln w="19050">
            <a:solidFill>
              <a:srgbClr val="C8EAF5"/>
            </a:solidFill>
            <a:prstDash val="solid"/>
          </a:ln>
        </p:spPr>
      </p:sp>
      <p:sp>
        <p:nvSpPr>
          <p:cNvPr id="9" name="Shape 7"/>
          <p:cNvSpPr/>
          <p:nvPr/>
        </p:nvSpPr>
        <p:spPr>
          <a:xfrm>
            <a:off x="320040" y="1417320"/>
            <a:ext cx="640080" cy="1600200"/>
          </a:xfrm>
          <a:prstGeom prst="rect">
            <a:avLst/>
          </a:prstGeom>
          <a:solidFill>
            <a:srgbClr val="1AADDB"/>
          </a:solidFill>
          <a:ln w="12700">
            <a:solidFill>
              <a:srgbClr val="1AADDB"/>
            </a:solidFill>
            <a:prstDash val="solid"/>
          </a:ln>
        </p:spPr>
      </p:sp>
      <p:sp>
        <p:nvSpPr>
          <p:cNvPr id="10" name="Text 8"/>
          <p:cNvSpPr/>
          <p:nvPr/>
        </p:nvSpPr>
        <p:spPr>
          <a:xfrm>
            <a:off x="320040" y="1417320"/>
            <a:ext cx="640080" cy="1600200"/>
          </a:xfrm>
          <a:prstGeom prst="rect">
            <a:avLst/>
          </a:prstGeom>
          <a:noFill/>
          <a:ln/>
        </p:spPr>
        <p:txBody>
          <a:bodyPr wrap="square" lIns="0" tIns="0" rIns="0" bIns="0" rtlCol="0" anchor="ctr"/>
          <a:lstStyle/>
          <a:p>
            <a:pPr marL="0" indent="0" algn="ctr">
              <a:buNone/>
            </a:pPr>
            <a:r>
              <a:rPr lang="en-US" sz="1200" b="1" dirty="0">
                <a:solidFill>
                  <a:srgbClr val="FFFFFF"/>
                </a:solidFill>
              </a:rPr>
              <a:t>RYLA</a:t>
            </a:r>
            <a:endParaRPr lang="en-US" sz="1200" dirty="0"/>
          </a:p>
        </p:txBody>
      </p:sp>
      <p:sp>
        <p:nvSpPr>
          <p:cNvPr id="11" name="Text 9"/>
          <p:cNvSpPr/>
          <p:nvPr/>
        </p:nvSpPr>
        <p:spPr>
          <a:xfrm>
            <a:off x="1051560" y="1490472"/>
            <a:ext cx="1920240" cy="365760"/>
          </a:xfrm>
          <a:prstGeom prst="rect">
            <a:avLst/>
          </a:prstGeom>
          <a:noFill/>
          <a:ln/>
        </p:spPr>
        <p:txBody>
          <a:bodyPr wrap="square" lIns="0" tIns="0" rIns="0" bIns="0" rtlCol="0" anchor="ctr"/>
          <a:lstStyle/>
          <a:p>
            <a:pPr marL="0" indent="0">
              <a:buNone/>
            </a:pPr>
            <a:r>
              <a:rPr lang="en-US" sz="1400" b="1" dirty="0">
                <a:solidFill>
                  <a:srgbClr val="0B7EA0"/>
                </a:solidFill>
              </a:rPr>
              <a:t>Rotary Gençlik Liderlik Ödülleri</a:t>
            </a:r>
            <a:endParaRPr lang="en-US" sz="1400" dirty="0"/>
          </a:p>
        </p:txBody>
      </p:sp>
      <p:sp>
        <p:nvSpPr>
          <p:cNvPr id="12" name="Text 10"/>
          <p:cNvSpPr/>
          <p:nvPr/>
        </p:nvSpPr>
        <p:spPr>
          <a:xfrm>
            <a:off x="1051560" y="1856232"/>
            <a:ext cx="1920240" cy="228600"/>
          </a:xfrm>
          <a:prstGeom prst="rect">
            <a:avLst/>
          </a:prstGeom>
          <a:noFill/>
          <a:ln/>
        </p:spPr>
        <p:txBody>
          <a:bodyPr wrap="square" lIns="0" tIns="0" rIns="0" bIns="0" rtlCol="0" anchor="ctr"/>
          <a:lstStyle/>
          <a:p>
            <a:pPr marL="0" indent="0">
              <a:buNone/>
            </a:pPr>
            <a:r>
              <a:rPr lang="en-US" sz="1100" b="1" i="1" dirty="0">
                <a:solidFill>
                  <a:srgbClr val="F4981D"/>
                </a:solidFill>
              </a:rPr>
              <a:t>Ages 14–30</a:t>
            </a:r>
            <a:endParaRPr lang="en-US" sz="1100" dirty="0"/>
          </a:p>
        </p:txBody>
      </p:sp>
      <p:sp>
        <p:nvSpPr>
          <p:cNvPr id="13" name="Text 11"/>
          <p:cNvSpPr/>
          <p:nvPr/>
        </p:nvSpPr>
        <p:spPr>
          <a:xfrm>
            <a:off x="1051560" y="2112264"/>
            <a:ext cx="1920240" cy="841248"/>
          </a:xfrm>
          <a:prstGeom prst="rect">
            <a:avLst/>
          </a:prstGeom>
          <a:noFill/>
          <a:ln/>
        </p:spPr>
        <p:txBody>
          <a:bodyPr wrap="square" rtlCol="0" anchor="ctr"/>
          <a:lstStyle/>
          <a:p>
            <a:pPr marL="0" indent="0">
              <a:buNone/>
            </a:pPr>
            <a:r>
              <a:rPr lang="en-US" sz="1300" dirty="0">
                <a:solidFill>
                  <a:srgbClr val="1A1A2E"/>
                </a:solidFill>
              </a:rPr>
              <a:t>Yoğun liderlik programı. Sivil katılım ve kişisel gelişim yoluyla yeni beceriler edinin.</a:t>
            </a:r>
            <a:endParaRPr lang="en-US" sz="1300" dirty="0"/>
          </a:p>
        </p:txBody>
      </p:sp>
      <p:sp>
        <p:nvSpPr>
          <p:cNvPr id="14" name="Shape 12"/>
          <p:cNvSpPr/>
          <p:nvPr/>
        </p:nvSpPr>
        <p:spPr>
          <a:xfrm>
            <a:off x="3264408" y="1417320"/>
            <a:ext cx="2743200" cy="1600200"/>
          </a:xfrm>
          <a:prstGeom prst="rect">
            <a:avLst/>
          </a:prstGeom>
          <a:solidFill>
            <a:srgbClr val="FFFFFF"/>
          </a:solidFill>
          <a:ln w="19050">
            <a:solidFill>
              <a:srgbClr val="C8EAF5"/>
            </a:solidFill>
            <a:prstDash val="solid"/>
          </a:ln>
        </p:spPr>
      </p:sp>
      <p:sp>
        <p:nvSpPr>
          <p:cNvPr id="15" name="Shape 13"/>
          <p:cNvSpPr/>
          <p:nvPr/>
        </p:nvSpPr>
        <p:spPr>
          <a:xfrm>
            <a:off x="3264408" y="1417320"/>
            <a:ext cx="640080" cy="1600200"/>
          </a:xfrm>
          <a:prstGeom prst="rect">
            <a:avLst/>
          </a:prstGeom>
          <a:solidFill>
            <a:srgbClr val="1AADDB"/>
          </a:solidFill>
          <a:ln w="12700">
            <a:solidFill>
              <a:srgbClr val="1AADDB"/>
            </a:solidFill>
            <a:prstDash val="solid"/>
          </a:ln>
        </p:spPr>
      </p:sp>
      <p:sp>
        <p:nvSpPr>
          <p:cNvPr id="16" name="Text 14"/>
          <p:cNvSpPr/>
          <p:nvPr/>
        </p:nvSpPr>
        <p:spPr>
          <a:xfrm>
            <a:off x="3264408" y="1417320"/>
            <a:ext cx="640080" cy="1600200"/>
          </a:xfrm>
          <a:prstGeom prst="rect">
            <a:avLst/>
          </a:prstGeom>
          <a:noFill/>
          <a:ln/>
        </p:spPr>
        <p:txBody>
          <a:bodyPr wrap="square" lIns="0" tIns="0" rIns="0" bIns="0" rtlCol="0" anchor="ctr"/>
          <a:lstStyle/>
          <a:p>
            <a:pPr marL="0" indent="0" algn="ctr">
              <a:buNone/>
            </a:pPr>
            <a:r>
              <a:rPr lang="en-US" sz="1200" b="1" dirty="0">
                <a:solidFill>
                  <a:srgbClr val="FFFFFF"/>
                </a:solidFill>
              </a:rPr>
              <a:t>RYE</a:t>
            </a:r>
            <a:endParaRPr lang="en-US" sz="1200" dirty="0"/>
          </a:p>
        </p:txBody>
      </p:sp>
      <p:sp>
        <p:nvSpPr>
          <p:cNvPr id="17" name="Text 15"/>
          <p:cNvSpPr/>
          <p:nvPr/>
        </p:nvSpPr>
        <p:spPr>
          <a:xfrm>
            <a:off x="3995928" y="1490472"/>
            <a:ext cx="1920240" cy="365760"/>
          </a:xfrm>
          <a:prstGeom prst="rect">
            <a:avLst/>
          </a:prstGeom>
          <a:noFill/>
          <a:ln/>
        </p:spPr>
        <p:txBody>
          <a:bodyPr wrap="square" lIns="0" tIns="0" rIns="0" bIns="0" rtlCol="0" anchor="ctr"/>
          <a:lstStyle/>
          <a:p>
            <a:pPr marL="0" indent="0">
              <a:buNone/>
            </a:pPr>
            <a:r>
              <a:rPr lang="en-US" sz="1400" b="1" dirty="0">
                <a:solidFill>
                  <a:srgbClr val="0B7EA0"/>
                </a:solidFill>
              </a:rPr>
              <a:t>Rotary Gençlik Değişimi</a:t>
            </a:r>
            <a:endParaRPr lang="en-US" sz="1400" dirty="0"/>
          </a:p>
        </p:txBody>
      </p:sp>
      <p:sp>
        <p:nvSpPr>
          <p:cNvPr id="18" name="Text 16"/>
          <p:cNvSpPr/>
          <p:nvPr/>
        </p:nvSpPr>
        <p:spPr>
          <a:xfrm>
            <a:off x="3995928" y="1856232"/>
            <a:ext cx="1920240" cy="228600"/>
          </a:xfrm>
          <a:prstGeom prst="rect">
            <a:avLst/>
          </a:prstGeom>
          <a:noFill/>
          <a:ln/>
        </p:spPr>
        <p:txBody>
          <a:bodyPr wrap="square" lIns="0" tIns="0" rIns="0" bIns="0" rtlCol="0" anchor="ctr"/>
          <a:lstStyle/>
          <a:p>
            <a:pPr marL="0" indent="0">
              <a:buNone/>
            </a:pPr>
            <a:r>
              <a:rPr lang="en-US" sz="1100" b="1" i="1" dirty="0">
                <a:solidFill>
                  <a:srgbClr val="F4981D"/>
                </a:solidFill>
              </a:rPr>
              <a:t>Ages 15–19</a:t>
            </a:r>
            <a:endParaRPr lang="en-US" sz="1100" dirty="0"/>
          </a:p>
        </p:txBody>
      </p:sp>
      <p:sp>
        <p:nvSpPr>
          <p:cNvPr id="19" name="Text 17"/>
          <p:cNvSpPr/>
          <p:nvPr/>
        </p:nvSpPr>
        <p:spPr>
          <a:xfrm>
            <a:off x="3995928" y="2112264"/>
            <a:ext cx="1920240" cy="841248"/>
          </a:xfrm>
          <a:prstGeom prst="rect">
            <a:avLst/>
          </a:prstGeom>
          <a:noFill/>
          <a:ln/>
        </p:spPr>
        <p:txBody>
          <a:bodyPr wrap="square" rtlCol="0" anchor="ctr"/>
          <a:lstStyle/>
          <a:p>
            <a:pPr marL="0" indent="0">
              <a:buNone/>
            </a:pPr>
            <a:r>
              <a:rPr lang="en-US" sz="1300" dirty="0">
                <a:solidFill>
                  <a:srgbClr val="1A1A2E"/>
                </a:solidFill>
              </a:rPr>
              <a:t>Yeni bir dil öğrenin, farklı bir kültür keşfedin ve barış elçisi olarak görev yapın.</a:t>
            </a:r>
            <a:endParaRPr lang="en-US" sz="1300" dirty="0"/>
          </a:p>
        </p:txBody>
      </p:sp>
      <p:sp>
        <p:nvSpPr>
          <p:cNvPr id="20" name="Shape 18"/>
          <p:cNvSpPr/>
          <p:nvPr/>
        </p:nvSpPr>
        <p:spPr>
          <a:xfrm>
            <a:off x="6208776" y="1417320"/>
            <a:ext cx="2743200" cy="1600200"/>
          </a:xfrm>
          <a:prstGeom prst="rect">
            <a:avLst/>
          </a:prstGeom>
          <a:solidFill>
            <a:srgbClr val="FFFFFF"/>
          </a:solidFill>
          <a:ln w="19050">
            <a:solidFill>
              <a:srgbClr val="C8EAF5"/>
            </a:solidFill>
            <a:prstDash val="solid"/>
          </a:ln>
        </p:spPr>
      </p:sp>
      <p:sp>
        <p:nvSpPr>
          <p:cNvPr id="21" name="Shape 19"/>
          <p:cNvSpPr/>
          <p:nvPr/>
        </p:nvSpPr>
        <p:spPr>
          <a:xfrm>
            <a:off x="6208776" y="1417320"/>
            <a:ext cx="640080" cy="1600200"/>
          </a:xfrm>
          <a:prstGeom prst="rect">
            <a:avLst/>
          </a:prstGeom>
          <a:solidFill>
            <a:srgbClr val="1AADDB"/>
          </a:solidFill>
          <a:ln w="12700">
            <a:solidFill>
              <a:srgbClr val="1AADDB"/>
            </a:solidFill>
            <a:prstDash val="solid"/>
          </a:ln>
        </p:spPr>
      </p:sp>
      <p:sp>
        <p:nvSpPr>
          <p:cNvPr id="22" name="Text 20"/>
          <p:cNvSpPr/>
          <p:nvPr/>
        </p:nvSpPr>
        <p:spPr>
          <a:xfrm>
            <a:off x="6208776" y="1417320"/>
            <a:ext cx="640080" cy="1600200"/>
          </a:xfrm>
          <a:prstGeom prst="rect">
            <a:avLst/>
          </a:prstGeom>
          <a:noFill/>
          <a:ln/>
        </p:spPr>
        <p:txBody>
          <a:bodyPr wrap="square" lIns="0" tIns="0" rIns="0" bIns="0" rtlCol="0" anchor="ctr"/>
          <a:lstStyle/>
          <a:p>
            <a:pPr marL="0" indent="0" algn="ctr">
              <a:buNone/>
            </a:pPr>
            <a:r>
              <a:rPr lang="en-US" sz="1200" b="1" dirty="0">
                <a:solidFill>
                  <a:srgbClr val="FFFFFF"/>
                </a:solidFill>
              </a:rPr>
              <a:t>NGSE</a:t>
            </a:r>
            <a:endParaRPr lang="en-US" sz="1200" dirty="0"/>
          </a:p>
        </p:txBody>
      </p:sp>
      <p:sp>
        <p:nvSpPr>
          <p:cNvPr id="23" name="Text 21"/>
          <p:cNvSpPr/>
          <p:nvPr/>
        </p:nvSpPr>
        <p:spPr>
          <a:xfrm>
            <a:off x="6940296" y="1490472"/>
            <a:ext cx="1920240" cy="365760"/>
          </a:xfrm>
          <a:prstGeom prst="rect">
            <a:avLst/>
          </a:prstGeom>
          <a:noFill/>
          <a:ln/>
        </p:spPr>
        <p:txBody>
          <a:bodyPr wrap="square" lIns="0" tIns="0" rIns="0" bIns="0" rtlCol="0" anchor="ctr"/>
          <a:lstStyle/>
          <a:p>
            <a:pPr marL="0" indent="0">
              <a:buNone/>
            </a:pPr>
            <a:r>
              <a:rPr lang="en-US" sz="1400" b="1" dirty="0">
                <a:solidFill>
                  <a:srgbClr val="0B7EA0"/>
                </a:solidFill>
              </a:rPr>
              <a:t>Yeni Nesiller Hizmet Değişimi</a:t>
            </a:r>
            <a:endParaRPr lang="en-US" sz="1400" dirty="0"/>
          </a:p>
        </p:txBody>
      </p:sp>
      <p:sp>
        <p:nvSpPr>
          <p:cNvPr id="24" name="Text 22"/>
          <p:cNvSpPr/>
          <p:nvPr/>
        </p:nvSpPr>
        <p:spPr>
          <a:xfrm>
            <a:off x="6940296" y="1856232"/>
            <a:ext cx="1920240" cy="228600"/>
          </a:xfrm>
          <a:prstGeom prst="rect">
            <a:avLst/>
          </a:prstGeom>
          <a:noFill/>
          <a:ln/>
        </p:spPr>
        <p:txBody>
          <a:bodyPr wrap="square" lIns="0" tIns="0" rIns="0" bIns="0" rtlCol="0" anchor="ctr"/>
          <a:lstStyle/>
          <a:p>
            <a:pPr marL="0" indent="0">
              <a:buNone/>
            </a:pPr>
            <a:r>
              <a:rPr lang="en-US" sz="1100" b="1" i="1" dirty="0">
                <a:solidFill>
                  <a:srgbClr val="F4981D"/>
                </a:solidFill>
              </a:rPr>
              <a:t>30 yaşına kadar</a:t>
            </a:r>
            <a:endParaRPr lang="en-US" sz="1100" dirty="0"/>
          </a:p>
        </p:txBody>
      </p:sp>
      <p:sp>
        <p:nvSpPr>
          <p:cNvPr id="25" name="Text 23"/>
          <p:cNvSpPr/>
          <p:nvPr/>
        </p:nvSpPr>
        <p:spPr>
          <a:xfrm>
            <a:off x="6940296" y="2112264"/>
            <a:ext cx="1920240" cy="841248"/>
          </a:xfrm>
          <a:prstGeom prst="rect">
            <a:avLst/>
          </a:prstGeom>
          <a:noFill/>
          <a:ln/>
        </p:spPr>
        <p:txBody>
          <a:bodyPr wrap="square" rtlCol="0" anchor="ctr"/>
          <a:lstStyle/>
          <a:p>
            <a:pPr marL="0" indent="0">
              <a:buNone/>
            </a:pPr>
            <a:r>
              <a:rPr lang="en-US" sz="1300" dirty="0">
                <a:solidFill>
                  <a:srgbClr val="1A1A2E"/>
                </a:solidFill>
              </a:rPr>
              <a:t>İnsani yardım veya mesleki odaklı, kısa vadeli, özelleştirilebilir uluslararası değişim programı.</a:t>
            </a:r>
            <a:endParaRPr lang="en-US" sz="1300" dirty="0"/>
          </a:p>
        </p:txBody>
      </p:sp>
      <p:sp>
        <p:nvSpPr>
          <p:cNvPr id="26" name="Shape 24"/>
          <p:cNvSpPr/>
          <p:nvPr/>
        </p:nvSpPr>
        <p:spPr>
          <a:xfrm>
            <a:off x="320040" y="3154680"/>
            <a:ext cx="2743200" cy="1600200"/>
          </a:xfrm>
          <a:prstGeom prst="rect">
            <a:avLst/>
          </a:prstGeom>
          <a:solidFill>
            <a:srgbClr val="FFFFFF"/>
          </a:solidFill>
          <a:ln w="19050">
            <a:solidFill>
              <a:srgbClr val="C8EAF5"/>
            </a:solidFill>
            <a:prstDash val="solid"/>
          </a:ln>
        </p:spPr>
      </p:sp>
      <p:sp>
        <p:nvSpPr>
          <p:cNvPr id="27" name="Shape 25"/>
          <p:cNvSpPr/>
          <p:nvPr/>
        </p:nvSpPr>
        <p:spPr>
          <a:xfrm>
            <a:off x="320040" y="3154680"/>
            <a:ext cx="640080" cy="1600200"/>
          </a:xfrm>
          <a:prstGeom prst="rect">
            <a:avLst/>
          </a:prstGeom>
          <a:solidFill>
            <a:srgbClr val="0B7EA0"/>
          </a:solidFill>
          <a:ln w="12700">
            <a:solidFill>
              <a:srgbClr val="0B7EA0"/>
            </a:solidFill>
            <a:prstDash val="solid"/>
          </a:ln>
        </p:spPr>
      </p:sp>
      <p:sp>
        <p:nvSpPr>
          <p:cNvPr id="28" name="Text 26"/>
          <p:cNvSpPr/>
          <p:nvPr/>
        </p:nvSpPr>
        <p:spPr>
          <a:xfrm>
            <a:off x="320040" y="3154680"/>
            <a:ext cx="640080" cy="1600200"/>
          </a:xfrm>
          <a:prstGeom prst="rect">
            <a:avLst/>
          </a:prstGeom>
          <a:noFill/>
          <a:ln/>
        </p:spPr>
        <p:txBody>
          <a:bodyPr wrap="square" lIns="0" tIns="0" rIns="0" bIns="0" rtlCol="0" anchor="ctr"/>
          <a:lstStyle/>
          <a:p>
            <a:pPr marL="0" indent="0" algn="ctr">
              <a:buNone/>
            </a:pPr>
            <a:r>
              <a:rPr lang="en-US" sz="1200" b="1" dirty="0">
                <a:solidFill>
                  <a:srgbClr val="FFFFFF"/>
                </a:solidFill>
              </a:rPr>
              <a:t>RPC</a:t>
            </a:r>
            <a:endParaRPr lang="en-US" sz="1200" dirty="0"/>
          </a:p>
        </p:txBody>
      </p:sp>
      <p:sp>
        <p:nvSpPr>
          <p:cNvPr id="29" name="Text 27"/>
          <p:cNvSpPr/>
          <p:nvPr/>
        </p:nvSpPr>
        <p:spPr>
          <a:xfrm>
            <a:off x="1051560" y="3227832"/>
            <a:ext cx="1920240" cy="365760"/>
          </a:xfrm>
          <a:prstGeom prst="rect">
            <a:avLst/>
          </a:prstGeom>
          <a:noFill/>
          <a:ln/>
        </p:spPr>
        <p:txBody>
          <a:bodyPr wrap="square" lIns="0" tIns="0" rIns="0" bIns="0" rtlCol="0" anchor="ctr"/>
          <a:lstStyle/>
          <a:p>
            <a:pPr marL="0" indent="0">
              <a:buNone/>
            </a:pPr>
            <a:r>
              <a:rPr lang="en-US" sz="1400" b="1" dirty="0">
                <a:solidFill>
                  <a:srgbClr val="0B7EA0"/>
                </a:solidFill>
              </a:rPr>
              <a:t>Rotary Barış Bursları</a:t>
            </a:r>
            <a:endParaRPr lang="en-US" sz="1400" dirty="0"/>
          </a:p>
        </p:txBody>
      </p:sp>
      <p:sp>
        <p:nvSpPr>
          <p:cNvPr id="30" name="Text 28"/>
          <p:cNvSpPr/>
          <p:nvPr/>
        </p:nvSpPr>
        <p:spPr>
          <a:xfrm>
            <a:off x="1051560" y="3593592"/>
            <a:ext cx="1920240" cy="228600"/>
          </a:xfrm>
          <a:prstGeom prst="rect">
            <a:avLst/>
          </a:prstGeom>
          <a:noFill/>
          <a:ln/>
        </p:spPr>
        <p:txBody>
          <a:bodyPr wrap="square" lIns="0" tIns="0" rIns="0" bIns="0" rtlCol="0" anchor="ctr"/>
          <a:lstStyle/>
          <a:p>
            <a:pPr marL="0" indent="0">
              <a:buNone/>
            </a:pPr>
            <a:r>
              <a:rPr lang="en-US" sz="1100" b="1" i="1" dirty="0">
                <a:solidFill>
                  <a:srgbClr val="F4981D"/>
                </a:solidFill>
              </a:rPr>
              <a:t>Çalışan profesyoneller</a:t>
            </a:r>
            <a:endParaRPr lang="en-US" sz="1100" dirty="0"/>
          </a:p>
        </p:txBody>
      </p:sp>
      <p:sp>
        <p:nvSpPr>
          <p:cNvPr id="31" name="Text 29"/>
          <p:cNvSpPr/>
          <p:nvPr/>
        </p:nvSpPr>
        <p:spPr>
          <a:xfrm>
            <a:off x="1051560" y="3849624"/>
            <a:ext cx="1920240" cy="841248"/>
          </a:xfrm>
          <a:prstGeom prst="rect">
            <a:avLst/>
          </a:prstGeom>
          <a:noFill/>
          <a:ln/>
        </p:spPr>
        <p:txBody>
          <a:bodyPr wrap="square" rtlCol="0" anchor="ctr"/>
          <a:lstStyle/>
          <a:p>
            <a:pPr marL="0" indent="0">
              <a:buNone/>
            </a:pPr>
            <a:r>
              <a:rPr lang="en-US" sz="1300" dirty="0">
                <a:solidFill>
                  <a:srgbClr val="1A1A2E"/>
                </a:solidFill>
              </a:rPr>
              <a:t>Toplum ve uluslararası hizmete adanmış liderler için Rotary Barış Merkezleri'nde eğitimi fonlar.</a:t>
            </a:r>
            <a:endParaRPr lang="en-US" sz="1300" dirty="0"/>
          </a:p>
        </p:txBody>
      </p:sp>
      <p:sp>
        <p:nvSpPr>
          <p:cNvPr id="32" name="Shape 30"/>
          <p:cNvSpPr/>
          <p:nvPr/>
        </p:nvSpPr>
        <p:spPr>
          <a:xfrm>
            <a:off x="3264408" y="3154680"/>
            <a:ext cx="2743200" cy="1600200"/>
          </a:xfrm>
          <a:prstGeom prst="rect">
            <a:avLst/>
          </a:prstGeom>
          <a:solidFill>
            <a:srgbClr val="FFFFFF"/>
          </a:solidFill>
          <a:ln w="19050">
            <a:solidFill>
              <a:srgbClr val="C8EAF5"/>
            </a:solidFill>
            <a:prstDash val="solid"/>
          </a:ln>
        </p:spPr>
      </p:sp>
      <p:sp>
        <p:nvSpPr>
          <p:cNvPr id="33" name="Shape 31"/>
          <p:cNvSpPr/>
          <p:nvPr/>
        </p:nvSpPr>
        <p:spPr>
          <a:xfrm>
            <a:off x="3264408" y="3154680"/>
            <a:ext cx="640080" cy="1600200"/>
          </a:xfrm>
          <a:prstGeom prst="rect">
            <a:avLst/>
          </a:prstGeom>
          <a:solidFill>
            <a:srgbClr val="0B7EA0"/>
          </a:solidFill>
          <a:ln w="12700">
            <a:solidFill>
              <a:srgbClr val="0B7EA0"/>
            </a:solidFill>
            <a:prstDash val="solid"/>
          </a:ln>
        </p:spPr>
      </p:sp>
      <p:sp>
        <p:nvSpPr>
          <p:cNvPr id="34" name="Text 32"/>
          <p:cNvSpPr/>
          <p:nvPr/>
        </p:nvSpPr>
        <p:spPr>
          <a:xfrm>
            <a:off x="3264408" y="3154680"/>
            <a:ext cx="640080" cy="1600200"/>
          </a:xfrm>
          <a:prstGeom prst="rect">
            <a:avLst/>
          </a:prstGeom>
          <a:noFill/>
          <a:ln/>
        </p:spPr>
        <p:txBody>
          <a:bodyPr wrap="square" lIns="0" tIns="0" rIns="0" bIns="0" rtlCol="0" anchor="ctr"/>
          <a:lstStyle/>
          <a:p>
            <a:pPr marL="0" indent="0" algn="ctr">
              <a:buNone/>
            </a:pPr>
            <a:r>
              <a:rPr lang="en-US" sz="1200" b="1" dirty="0">
                <a:solidFill>
                  <a:srgbClr val="FFFFFF"/>
                </a:solidFill>
              </a:rPr>
              <a:t>RAG</a:t>
            </a:r>
            <a:endParaRPr lang="en-US" sz="1200" dirty="0"/>
          </a:p>
        </p:txBody>
      </p:sp>
      <p:sp>
        <p:nvSpPr>
          <p:cNvPr id="35" name="Text 33"/>
          <p:cNvSpPr/>
          <p:nvPr/>
        </p:nvSpPr>
        <p:spPr>
          <a:xfrm>
            <a:off x="3995928" y="3227832"/>
            <a:ext cx="1920240" cy="365760"/>
          </a:xfrm>
          <a:prstGeom prst="rect">
            <a:avLst/>
          </a:prstGeom>
          <a:noFill/>
          <a:ln/>
        </p:spPr>
        <p:txBody>
          <a:bodyPr wrap="square" lIns="0" tIns="0" rIns="0" bIns="0" rtlCol="0" anchor="ctr"/>
          <a:lstStyle/>
          <a:p>
            <a:pPr marL="0" indent="0">
              <a:buNone/>
            </a:pPr>
            <a:r>
              <a:rPr lang="en-US" sz="1400" b="1" dirty="0">
                <a:solidFill>
                  <a:srgbClr val="0B7EA0"/>
                </a:solidFill>
              </a:rPr>
              <a:t>Rotary Aksiyon Grupları</a:t>
            </a:r>
            <a:endParaRPr lang="en-US" sz="1400" dirty="0"/>
          </a:p>
        </p:txBody>
      </p:sp>
      <p:sp>
        <p:nvSpPr>
          <p:cNvPr id="36" name="Text 34"/>
          <p:cNvSpPr/>
          <p:nvPr/>
        </p:nvSpPr>
        <p:spPr>
          <a:xfrm>
            <a:off x="3995928" y="3593592"/>
            <a:ext cx="1920240" cy="228600"/>
          </a:xfrm>
          <a:prstGeom prst="rect">
            <a:avLst/>
          </a:prstGeom>
          <a:noFill/>
          <a:ln/>
        </p:spPr>
        <p:txBody>
          <a:bodyPr wrap="square" lIns="0" tIns="0" rIns="0" bIns="0" rtlCol="0" anchor="ctr"/>
          <a:lstStyle/>
          <a:p>
            <a:pPr marL="0" indent="0">
              <a:buNone/>
            </a:pPr>
            <a:r>
              <a:rPr lang="en-US" sz="1100" b="1" i="1" dirty="0">
                <a:solidFill>
                  <a:srgbClr val="F4981D"/>
                </a:solidFill>
              </a:rPr>
              <a:t>Tüm yaşlar</a:t>
            </a:r>
            <a:endParaRPr lang="en-US" sz="1100" dirty="0"/>
          </a:p>
        </p:txBody>
      </p:sp>
      <p:sp>
        <p:nvSpPr>
          <p:cNvPr id="37" name="Text 35"/>
          <p:cNvSpPr/>
          <p:nvPr/>
        </p:nvSpPr>
        <p:spPr>
          <a:xfrm>
            <a:off x="3995928" y="3849624"/>
            <a:ext cx="1920240" cy="841248"/>
          </a:xfrm>
          <a:prstGeom prst="rect">
            <a:avLst/>
          </a:prstGeom>
          <a:noFill/>
          <a:ln/>
        </p:spPr>
        <p:txBody>
          <a:bodyPr wrap="square" rtlCol="0" anchor="ctr"/>
          <a:lstStyle/>
          <a:p>
            <a:pPr marL="0" indent="0">
              <a:buNone/>
            </a:pPr>
            <a:r>
              <a:rPr lang="en-US" sz="1300" dirty="0">
                <a:solidFill>
                  <a:srgbClr val="1A1A2E"/>
                </a:solidFill>
              </a:rPr>
              <a:t>Ekonomik kalkınma, barış, çevre veya su gibi alanlarda uzman gruplar.</a:t>
            </a:r>
            <a:endParaRPr lang="en-US" sz="1300" dirty="0"/>
          </a:p>
        </p:txBody>
      </p:sp>
      <p:sp>
        <p:nvSpPr>
          <p:cNvPr id="38" name="Shape 36"/>
          <p:cNvSpPr/>
          <p:nvPr/>
        </p:nvSpPr>
        <p:spPr>
          <a:xfrm>
            <a:off x="6208776" y="3154680"/>
            <a:ext cx="2743200" cy="1600200"/>
          </a:xfrm>
          <a:prstGeom prst="rect">
            <a:avLst/>
          </a:prstGeom>
          <a:solidFill>
            <a:srgbClr val="FFFFFF"/>
          </a:solidFill>
          <a:ln w="19050">
            <a:solidFill>
              <a:srgbClr val="C8EAF5"/>
            </a:solidFill>
            <a:prstDash val="solid"/>
          </a:ln>
        </p:spPr>
      </p:sp>
      <p:sp>
        <p:nvSpPr>
          <p:cNvPr id="39" name="Shape 37"/>
          <p:cNvSpPr/>
          <p:nvPr/>
        </p:nvSpPr>
        <p:spPr>
          <a:xfrm>
            <a:off x="6208776" y="3154680"/>
            <a:ext cx="640080" cy="1600200"/>
          </a:xfrm>
          <a:prstGeom prst="rect">
            <a:avLst/>
          </a:prstGeom>
          <a:solidFill>
            <a:srgbClr val="0B7EA0"/>
          </a:solidFill>
          <a:ln w="12700">
            <a:solidFill>
              <a:srgbClr val="0B7EA0"/>
            </a:solidFill>
            <a:prstDash val="solid"/>
          </a:ln>
        </p:spPr>
      </p:sp>
      <p:sp>
        <p:nvSpPr>
          <p:cNvPr id="40" name="Text 38"/>
          <p:cNvSpPr/>
          <p:nvPr/>
        </p:nvSpPr>
        <p:spPr>
          <a:xfrm>
            <a:off x="6208776" y="3154680"/>
            <a:ext cx="640080" cy="1600200"/>
          </a:xfrm>
          <a:prstGeom prst="rect">
            <a:avLst/>
          </a:prstGeom>
          <a:noFill/>
          <a:ln/>
        </p:spPr>
        <p:txBody>
          <a:bodyPr wrap="square" lIns="0" tIns="0" rIns="0" bIns="0" rtlCol="0" anchor="ctr"/>
          <a:lstStyle/>
          <a:p>
            <a:pPr marL="0" indent="0" algn="ctr">
              <a:buNone/>
            </a:pPr>
            <a:r>
              <a:rPr lang="en-US" sz="1200" b="1" dirty="0">
                <a:solidFill>
                  <a:srgbClr val="FFFFFF"/>
                </a:solidFill>
              </a:rPr>
              <a:t>Rotaract</a:t>
            </a:r>
            <a:endParaRPr lang="en-US" sz="1200" dirty="0"/>
          </a:p>
        </p:txBody>
      </p:sp>
      <p:sp>
        <p:nvSpPr>
          <p:cNvPr id="41" name="Text 39"/>
          <p:cNvSpPr/>
          <p:nvPr/>
        </p:nvSpPr>
        <p:spPr>
          <a:xfrm>
            <a:off x="6940296" y="3227832"/>
            <a:ext cx="1920240" cy="365760"/>
          </a:xfrm>
          <a:prstGeom prst="rect">
            <a:avLst/>
          </a:prstGeom>
          <a:noFill/>
          <a:ln/>
        </p:spPr>
        <p:txBody>
          <a:bodyPr wrap="square" lIns="0" tIns="0" rIns="0" bIns="0" rtlCol="0" anchor="ctr"/>
          <a:lstStyle/>
          <a:p>
            <a:pPr marL="0" indent="0">
              <a:buNone/>
            </a:pPr>
            <a:r>
              <a:rPr lang="en-US" sz="1400" b="1" dirty="0">
                <a:solidFill>
                  <a:srgbClr val="0B7EA0"/>
                </a:solidFill>
              </a:rPr>
              <a:t>Rotaract Kulüpleri</a:t>
            </a:r>
            <a:endParaRPr lang="en-US" sz="1400" dirty="0"/>
          </a:p>
        </p:txBody>
      </p:sp>
      <p:sp>
        <p:nvSpPr>
          <p:cNvPr id="42" name="Text 40"/>
          <p:cNvSpPr/>
          <p:nvPr/>
        </p:nvSpPr>
        <p:spPr>
          <a:xfrm>
            <a:off x="6940296" y="3593592"/>
            <a:ext cx="1920240" cy="228600"/>
          </a:xfrm>
          <a:prstGeom prst="rect">
            <a:avLst/>
          </a:prstGeom>
          <a:noFill/>
          <a:ln/>
        </p:spPr>
        <p:txBody>
          <a:bodyPr wrap="square" lIns="0" tIns="0" rIns="0" bIns="0" rtlCol="0" anchor="ctr"/>
          <a:lstStyle/>
          <a:p>
            <a:pPr marL="0" indent="0">
              <a:buNone/>
            </a:pPr>
            <a:r>
              <a:rPr lang="en-US" sz="1100" b="1" i="1" dirty="0">
                <a:solidFill>
                  <a:srgbClr val="F4981D"/>
                </a:solidFill>
              </a:rPr>
              <a:t>18 yaş ve üzeri</a:t>
            </a:r>
            <a:endParaRPr lang="en-US" sz="1100" dirty="0"/>
          </a:p>
        </p:txBody>
      </p:sp>
      <p:sp>
        <p:nvSpPr>
          <p:cNvPr id="43" name="Text 41"/>
          <p:cNvSpPr/>
          <p:nvPr/>
        </p:nvSpPr>
        <p:spPr>
          <a:xfrm>
            <a:off x="6940296" y="3849624"/>
            <a:ext cx="1920240" cy="841248"/>
          </a:xfrm>
          <a:prstGeom prst="rect">
            <a:avLst/>
          </a:prstGeom>
          <a:noFill/>
          <a:ln/>
        </p:spPr>
        <p:txBody>
          <a:bodyPr wrap="square" rtlCol="0" anchor="ctr"/>
          <a:lstStyle/>
          <a:p>
            <a:pPr marL="0" indent="0">
              <a:buNone/>
            </a:pPr>
            <a:r>
              <a:rPr lang="en-US" sz="1300" dirty="0">
                <a:solidFill>
                  <a:srgbClr val="1A1A2E"/>
                </a:solidFill>
              </a:rPr>
              <a:t>Liderlik ve mesleki beceriler geliştirin, hizmet aracılığıyla toplum liderleriyle fikir alışverişinde bulunun.</a:t>
            </a:r>
            <a:endParaRPr lang="en-US" sz="1300" dirty="0"/>
          </a:p>
        </p:txBody>
      </p:sp>
      <p:pic>
        <p:nvPicPr>
          <p:cNvPr id="44" name="Resim 43">
            <a:extLst>
              <a:ext uri="{FF2B5EF4-FFF2-40B4-BE49-F238E27FC236}">
                <a16:creationId xmlns:a16="http://schemas.microsoft.com/office/drawing/2014/main" id="{A3418C4A-4ED0-4DAD-BCF9-8D428321B468}"/>
              </a:ext>
            </a:extLst>
          </p:cNvPr>
          <p:cNvPicPr>
            <a:picLocks noChangeAspect="1"/>
          </p:cNvPicPr>
          <p:nvPr/>
        </p:nvPicPr>
        <p:blipFill>
          <a:blip r:embed="rId3"/>
          <a:srcRect l="29681" t="14388" r="4767" b="2064"/>
          <a:stretch>
            <a:fillRect/>
          </a:stretch>
        </p:blipFill>
        <p:spPr>
          <a:xfrm>
            <a:off x="7475115" y="82295"/>
            <a:ext cx="1508865" cy="667513"/>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1AADDB"/>
        </a:solidFill>
        <a:effectLst/>
      </p:bgPr>
    </p:bg>
    <p:spTree>
      <p:nvGrpSpPr>
        <p:cNvPr id="1" name=""/>
        <p:cNvGrpSpPr/>
        <p:nvPr/>
      </p:nvGrpSpPr>
      <p:grpSpPr>
        <a:xfrm>
          <a:off x="0" y="0"/>
          <a:ext cx="0" cy="0"/>
          <a:chOff x="0" y="0"/>
          <a:chExt cx="0" cy="0"/>
        </a:xfrm>
      </p:grpSpPr>
      <p:sp>
        <p:nvSpPr>
          <p:cNvPr id="2" name="Text 0"/>
          <p:cNvSpPr/>
          <p:nvPr/>
        </p:nvSpPr>
        <p:spPr>
          <a:xfrm>
            <a:off x="548640" y="1097280"/>
            <a:ext cx="1828800" cy="365760"/>
          </a:xfrm>
          <a:prstGeom prst="rect">
            <a:avLst/>
          </a:prstGeom>
          <a:noFill/>
          <a:ln/>
        </p:spPr>
        <p:txBody>
          <a:bodyPr wrap="square" rtlCol="0" anchor="ctr"/>
          <a:lstStyle/>
          <a:p>
            <a:pPr marL="0" indent="0" algn="ctr">
              <a:buNone/>
            </a:pPr>
            <a:r>
              <a:rPr lang="en-US" sz="1100" b="1" kern="0" spc="400" dirty="0">
                <a:solidFill>
                  <a:srgbClr val="FFFFFF"/>
                </a:solidFill>
              </a:rPr>
              <a:t>BÖLÜM</a:t>
            </a:r>
            <a:endParaRPr lang="en-US" sz="1100" dirty="0"/>
          </a:p>
        </p:txBody>
      </p:sp>
      <p:sp>
        <p:nvSpPr>
          <p:cNvPr id="3" name="Shape 1"/>
          <p:cNvSpPr/>
          <p:nvPr/>
        </p:nvSpPr>
        <p:spPr>
          <a:xfrm>
            <a:off x="548640" y="1508760"/>
            <a:ext cx="1828800" cy="2011680"/>
          </a:xfrm>
          <a:prstGeom prst="rect">
            <a:avLst/>
          </a:prstGeom>
          <a:solidFill>
            <a:srgbClr val="FFFFFF">
              <a:alpha val="15000"/>
            </a:srgbClr>
          </a:solidFill>
          <a:ln w="25400">
            <a:solidFill>
              <a:srgbClr val="FFFFFF"/>
            </a:solidFill>
            <a:prstDash val="solid"/>
          </a:ln>
        </p:spPr>
      </p:sp>
      <p:sp>
        <p:nvSpPr>
          <p:cNvPr id="4" name="Text 2"/>
          <p:cNvSpPr/>
          <p:nvPr/>
        </p:nvSpPr>
        <p:spPr>
          <a:xfrm>
            <a:off x="548640" y="1508760"/>
            <a:ext cx="1828800" cy="2011680"/>
          </a:xfrm>
          <a:prstGeom prst="rect">
            <a:avLst/>
          </a:prstGeom>
          <a:noFill/>
          <a:ln/>
        </p:spPr>
        <p:txBody>
          <a:bodyPr wrap="square" rtlCol="0" anchor="ctr"/>
          <a:lstStyle/>
          <a:p>
            <a:pPr marL="0" indent="0" algn="ctr">
              <a:buNone/>
            </a:pPr>
            <a:r>
              <a:rPr lang="en-US" sz="9600" b="1" dirty="0">
                <a:solidFill>
                  <a:srgbClr val="FFFFFF"/>
                </a:solidFill>
              </a:rPr>
              <a:t>9</a:t>
            </a:r>
            <a:endParaRPr lang="en-US" sz="9600" dirty="0"/>
          </a:p>
        </p:txBody>
      </p:sp>
      <p:sp>
        <p:nvSpPr>
          <p:cNvPr id="5" name="Text 3"/>
          <p:cNvSpPr/>
          <p:nvPr/>
        </p:nvSpPr>
        <p:spPr>
          <a:xfrm>
            <a:off x="2926080" y="1645920"/>
            <a:ext cx="5760720" cy="1828800"/>
          </a:xfrm>
          <a:prstGeom prst="rect">
            <a:avLst/>
          </a:prstGeom>
          <a:noFill/>
          <a:ln/>
        </p:spPr>
        <p:txBody>
          <a:bodyPr wrap="square" rtlCol="0" anchor="ctr"/>
          <a:lstStyle/>
          <a:p>
            <a:pPr marL="0" indent="0" algn="l">
              <a:buNone/>
            </a:pPr>
            <a:r>
              <a:rPr lang="en-US" sz="4000" b="1" dirty="0">
                <a:solidFill>
                  <a:srgbClr val="FFFFFF"/>
                </a:solidFill>
              </a:rPr>
              <a:t>Rotary</a:t>
            </a:r>
            <a:endParaRPr lang="en-US" sz="4000" dirty="0"/>
          </a:p>
          <a:p>
            <a:pPr marL="0" indent="0" algn="l">
              <a:buNone/>
            </a:pPr>
            <a:r>
              <a:rPr lang="en-US" sz="4000" b="1" dirty="0">
                <a:solidFill>
                  <a:srgbClr val="FFFFFF"/>
                </a:solidFill>
              </a:rPr>
              <a:t>Kaynakları</a:t>
            </a:r>
            <a:endParaRPr lang="en-US" sz="4000" dirty="0"/>
          </a:p>
        </p:txBody>
      </p:sp>
      <p:pic>
        <p:nvPicPr>
          <p:cNvPr id="6" name="Resim 5">
            <a:extLst>
              <a:ext uri="{FF2B5EF4-FFF2-40B4-BE49-F238E27FC236}">
                <a16:creationId xmlns:a16="http://schemas.microsoft.com/office/drawing/2014/main" id="{2B8525BF-8D1B-DB2D-A2AA-21B737D35F0C}"/>
              </a:ext>
            </a:extLst>
          </p:cNvPr>
          <p:cNvPicPr>
            <a:picLocks noChangeAspect="1"/>
          </p:cNvPicPr>
          <p:nvPr/>
        </p:nvPicPr>
        <p:blipFill>
          <a:blip r:embed="rId3"/>
          <a:srcRect l="31738" t="17960" r="1789" b="3541"/>
          <a:stretch>
            <a:fillRect/>
          </a:stretch>
        </p:blipFill>
        <p:spPr>
          <a:xfrm>
            <a:off x="6411309" y="4023361"/>
            <a:ext cx="2732691" cy="112014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1AADDB"/>
          </a:solidFill>
          <a:ln w="12700">
            <a:solidFill>
              <a:srgbClr val="1AADDB"/>
            </a:solidFill>
            <a:prstDash val="solid"/>
          </a:ln>
        </p:spPr>
      </p:sp>
      <p:sp>
        <p:nvSpPr>
          <p:cNvPr id="3" name="Shape 1"/>
          <p:cNvSpPr/>
          <p:nvPr/>
        </p:nvSpPr>
        <p:spPr>
          <a:xfrm>
            <a:off x="109728" y="0"/>
            <a:ext cx="9034272" cy="749808"/>
          </a:xfrm>
          <a:prstGeom prst="rect">
            <a:avLst/>
          </a:prstGeom>
          <a:solidFill>
            <a:srgbClr val="EBF7FC"/>
          </a:solidFill>
          <a:ln w="12700">
            <a:solidFill>
              <a:srgbClr val="C8EAF5"/>
            </a:solidFill>
            <a:prstDash val="solid"/>
          </a:ln>
        </p:spPr>
      </p:sp>
      <p:sp>
        <p:nvSpPr>
          <p:cNvPr id="4" name="Text 2"/>
          <p:cNvSpPr/>
          <p:nvPr/>
        </p:nvSpPr>
        <p:spPr>
          <a:xfrm>
            <a:off x="320040" y="45720"/>
            <a:ext cx="8503920" cy="658368"/>
          </a:xfrm>
          <a:prstGeom prst="rect">
            <a:avLst/>
          </a:prstGeom>
          <a:noFill/>
          <a:ln/>
        </p:spPr>
        <p:txBody>
          <a:bodyPr wrap="square" lIns="0" tIns="0" rIns="0" bIns="0" rtlCol="0" anchor="ctr"/>
          <a:lstStyle/>
          <a:p>
            <a:pPr marL="0" indent="0">
              <a:buNone/>
            </a:pPr>
            <a:r>
              <a:rPr lang="en-US" sz="2000" b="1" dirty="0">
                <a:solidFill>
                  <a:srgbClr val="0B7EA0"/>
                </a:solidFill>
              </a:rPr>
              <a:t>TEMEL ROTARY KAYNAKLARI VE İLETİŞİM BİLGİLERİ</a:t>
            </a:r>
            <a:endParaRPr lang="en-US" sz="2000" dirty="0"/>
          </a:p>
        </p:txBody>
      </p:sp>
      <p:sp>
        <p:nvSpPr>
          <p:cNvPr id="5" name="Shape 3"/>
          <p:cNvSpPr/>
          <p:nvPr/>
        </p:nvSpPr>
        <p:spPr>
          <a:xfrm>
            <a:off x="0" y="4892040"/>
            <a:ext cx="9144000" cy="251460"/>
          </a:xfrm>
          <a:prstGeom prst="rect">
            <a:avLst/>
          </a:prstGeom>
          <a:solidFill>
            <a:srgbClr val="1AADDB"/>
          </a:solidFill>
          <a:ln w="12700">
            <a:solidFill>
              <a:srgbClr val="1AADDB"/>
            </a:solidFill>
            <a:prstDash val="solid"/>
          </a:ln>
        </p:spPr>
      </p:sp>
      <p:sp>
        <p:nvSpPr>
          <p:cNvPr id="6" name="Text 4"/>
          <p:cNvSpPr/>
          <p:nvPr/>
        </p:nvSpPr>
        <p:spPr>
          <a:xfrm>
            <a:off x="182880" y="4901184"/>
            <a:ext cx="8778240" cy="228600"/>
          </a:xfrm>
          <a:prstGeom prst="rect">
            <a:avLst/>
          </a:prstGeom>
          <a:noFill/>
          <a:ln/>
        </p:spPr>
        <p:txBody>
          <a:bodyPr wrap="square" lIns="0" tIns="0" rIns="0" bIns="0" rtlCol="0" anchor="ctr"/>
          <a:lstStyle/>
          <a:p>
            <a:pPr marL="0" indent="0" algn="l">
              <a:buNone/>
            </a:pPr>
            <a:r>
              <a:rPr lang="en-US" sz="750" dirty="0">
                <a:solidFill>
                  <a:srgbClr val="FFFFFF"/>
                </a:solidFill>
              </a:rPr>
              <a:t>INTERACT EL KİTABI: INTERACTOR'LAR İÇİN REHBER</a:t>
            </a:r>
            <a:endParaRPr lang="en-US" sz="750" dirty="0"/>
          </a:p>
        </p:txBody>
      </p:sp>
      <p:sp>
        <p:nvSpPr>
          <p:cNvPr id="7" name="Shape 5"/>
          <p:cNvSpPr/>
          <p:nvPr/>
        </p:nvSpPr>
        <p:spPr>
          <a:xfrm>
            <a:off x="320040" y="868680"/>
            <a:ext cx="2743200" cy="3886200"/>
          </a:xfrm>
          <a:prstGeom prst="rect">
            <a:avLst/>
          </a:prstGeom>
          <a:solidFill>
            <a:srgbClr val="EBF7FC"/>
          </a:solidFill>
          <a:ln w="12700">
            <a:solidFill>
              <a:srgbClr val="C8EAF5"/>
            </a:solidFill>
            <a:prstDash val="solid"/>
          </a:ln>
        </p:spPr>
      </p:sp>
      <p:sp>
        <p:nvSpPr>
          <p:cNvPr id="8" name="Shape 6"/>
          <p:cNvSpPr/>
          <p:nvPr/>
        </p:nvSpPr>
        <p:spPr>
          <a:xfrm>
            <a:off x="320040" y="868680"/>
            <a:ext cx="2743200" cy="475488"/>
          </a:xfrm>
          <a:prstGeom prst="rect">
            <a:avLst/>
          </a:prstGeom>
          <a:solidFill>
            <a:srgbClr val="1AADDB"/>
          </a:solidFill>
          <a:ln w="12700">
            <a:solidFill>
              <a:srgbClr val="1AADDB"/>
            </a:solidFill>
            <a:prstDash val="solid"/>
          </a:ln>
        </p:spPr>
      </p:sp>
      <p:sp>
        <p:nvSpPr>
          <p:cNvPr id="9" name="Text 7"/>
          <p:cNvSpPr/>
          <p:nvPr/>
        </p:nvSpPr>
        <p:spPr>
          <a:xfrm>
            <a:off x="457200" y="868680"/>
            <a:ext cx="2468880" cy="475488"/>
          </a:xfrm>
          <a:prstGeom prst="rect">
            <a:avLst/>
          </a:prstGeom>
          <a:noFill/>
          <a:ln/>
        </p:spPr>
        <p:txBody>
          <a:bodyPr wrap="square" lIns="0" tIns="0" rIns="0" bIns="0" rtlCol="0" anchor="ctr"/>
          <a:lstStyle/>
          <a:p>
            <a:pPr marL="0" indent="0">
              <a:buNone/>
            </a:pPr>
            <a:r>
              <a:rPr lang="en-US" sz="1200" b="1" dirty="0">
                <a:solidFill>
                  <a:srgbClr val="FFFFFF"/>
                </a:solidFill>
              </a:rPr>
              <a:t>Çevrimiçi Araçlar</a:t>
            </a:r>
            <a:endParaRPr lang="en-US" sz="1200" dirty="0"/>
          </a:p>
        </p:txBody>
      </p:sp>
      <p:sp>
        <p:nvSpPr>
          <p:cNvPr id="10" name="Text 8"/>
          <p:cNvSpPr/>
          <p:nvPr/>
        </p:nvSpPr>
        <p:spPr>
          <a:xfrm>
            <a:off x="457200" y="1435608"/>
            <a:ext cx="2468880" cy="3200400"/>
          </a:xfrm>
          <a:prstGeom prst="rect">
            <a:avLst/>
          </a:prstGeom>
          <a:noFill/>
          <a:ln/>
        </p:spPr>
        <p:txBody>
          <a:bodyPr wrap="square" rtlCol="0" anchor="ctr"/>
          <a:lstStyle/>
          <a:p>
            <a:pPr marL="342900" indent="-342900">
              <a:buSzPct val="100000"/>
              <a:buChar char="•"/>
            </a:pPr>
            <a:r>
              <a:rPr lang="en-US" sz="1400" dirty="0">
                <a:solidFill>
                  <a:srgbClr val="1A1A2E"/>
                </a:solidFill>
              </a:rPr>
              <a:t>Brand Center — Create club logo &amp; promotional materials</a:t>
            </a:r>
            <a:endParaRPr lang="en-US" sz="1400" dirty="0"/>
          </a:p>
          <a:p>
            <a:pPr marL="342900" indent="-342900">
              <a:buSzPct val="100000"/>
              <a:buChar char="•"/>
            </a:pPr>
            <a:r>
              <a:rPr lang="en-US" sz="1400" dirty="0">
                <a:solidFill>
                  <a:srgbClr val="1A1A2E"/>
                </a:solidFill>
              </a:rPr>
              <a:t>Rotary Showcase — Hizmet projelerini paylaşın ve keşfedin</a:t>
            </a:r>
            <a:endParaRPr lang="en-US" sz="1400" dirty="0"/>
          </a:p>
          <a:p>
            <a:pPr marL="342900" indent="-342900">
              <a:buSzPct val="100000"/>
              <a:buChar char="•"/>
            </a:pPr>
            <a:r>
              <a:rPr lang="en-US" sz="1400" dirty="0">
                <a:solidFill>
                  <a:srgbClr val="1A1A2E"/>
                </a:solidFill>
              </a:rPr>
              <a:t>Interact Facebook Sayfası — Dünya genelindeki Interactor'larla bağlantı kurun</a:t>
            </a:r>
            <a:endParaRPr lang="en-US" sz="1400" dirty="0"/>
          </a:p>
          <a:p>
            <a:pPr marL="342900" indent="-342900">
              <a:buSzPct val="100000"/>
              <a:buChar char="•"/>
            </a:pPr>
            <a:r>
              <a:rPr lang="en-US" sz="1400" dirty="0">
                <a:solidFill>
                  <a:srgbClr val="1A1A2E"/>
                </a:solidFill>
              </a:rPr>
              <a:t>Rotary Öğrenim Merkezi — Kurslar, hizmet öğrenimi kaynakları</a:t>
            </a:r>
            <a:endParaRPr lang="en-US" sz="1400" dirty="0"/>
          </a:p>
        </p:txBody>
      </p:sp>
      <p:sp>
        <p:nvSpPr>
          <p:cNvPr id="11" name="Shape 9"/>
          <p:cNvSpPr/>
          <p:nvPr/>
        </p:nvSpPr>
        <p:spPr>
          <a:xfrm>
            <a:off x="3264408" y="868680"/>
            <a:ext cx="2743200" cy="3886200"/>
          </a:xfrm>
          <a:prstGeom prst="rect">
            <a:avLst/>
          </a:prstGeom>
          <a:solidFill>
            <a:srgbClr val="EBF7FC"/>
          </a:solidFill>
          <a:ln w="12700">
            <a:solidFill>
              <a:srgbClr val="C8EAF5"/>
            </a:solidFill>
            <a:prstDash val="solid"/>
          </a:ln>
        </p:spPr>
      </p:sp>
      <p:sp>
        <p:nvSpPr>
          <p:cNvPr id="12" name="Shape 10"/>
          <p:cNvSpPr/>
          <p:nvPr/>
        </p:nvSpPr>
        <p:spPr>
          <a:xfrm>
            <a:off x="3264408" y="868680"/>
            <a:ext cx="2743200" cy="475488"/>
          </a:xfrm>
          <a:prstGeom prst="rect">
            <a:avLst/>
          </a:prstGeom>
          <a:solidFill>
            <a:srgbClr val="F4981D"/>
          </a:solidFill>
          <a:ln w="12700">
            <a:solidFill>
              <a:srgbClr val="1AADDB"/>
            </a:solidFill>
            <a:prstDash val="solid"/>
          </a:ln>
        </p:spPr>
      </p:sp>
      <p:sp>
        <p:nvSpPr>
          <p:cNvPr id="13" name="Text 11"/>
          <p:cNvSpPr/>
          <p:nvPr/>
        </p:nvSpPr>
        <p:spPr>
          <a:xfrm>
            <a:off x="3401568" y="868680"/>
            <a:ext cx="2468880" cy="475488"/>
          </a:xfrm>
          <a:prstGeom prst="rect">
            <a:avLst/>
          </a:prstGeom>
          <a:noFill/>
          <a:ln/>
        </p:spPr>
        <p:txBody>
          <a:bodyPr wrap="square" lIns="0" tIns="0" rIns="0" bIns="0" rtlCol="0" anchor="ctr"/>
          <a:lstStyle/>
          <a:p>
            <a:pPr marL="0" indent="0">
              <a:buNone/>
            </a:pPr>
            <a:r>
              <a:rPr lang="en-US" sz="1200" b="1" dirty="0">
                <a:solidFill>
                  <a:srgbClr val="FFFFFF"/>
                </a:solidFill>
              </a:rPr>
              <a:t>Temel Belgeler</a:t>
            </a:r>
            <a:endParaRPr lang="en-US" sz="1200" dirty="0"/>
          </a:p>
        </p:txBody>
      </p:sp>
      <p:sp>
        <p:nvSpPr>
          <p:cNvPr id="14" name="Text 12"/>
          <p:cNvSpPr/>
          <p:nvPr/>
        </p:nvSpPr>
        <p:spPr>
          <a:xfrm>
            <a:off x="3401568" y="1435608"/>
            <a:ext cx="2468880" cy="3200400"/>
          </a:xfrm>
          <a:prstGeom prst="rect">
            <a:avLst/>
          </a:prstGeom>
          <a:noFill/>
          <a:ln/>
        </p:spPr>
        <p:txBody>
          <a:bodyPr wrap="square" rtlCol="0" anchor="ctr"/>
          <a:lstStyle/>
          <a:p>
            <a:pPr marL="342900" indent="-342900">
              <a:buSzPct val="100000"/>
              <a:buChar char="•"/>
            </a:pPr>
            <a:r>
              <a:rPr lang="en-US" sz="1400" dirty="0">
                <a:solidFill>
                  <a:srgbClr val="1A1A2E"/>
                </a:solidFill>
              </a:rPr>
              <a:t>Interact Kulübü Sertifikasyon Formu (PDF)</a:t>
            </a:r>
            <a:endParaRPr lang="en-US" sz="1400" dirty="0"/>
          </a:p>
          <a:p>
            <a:pPr marL="342900" indent="-342900">
              <a:buSzPct val="100000"/>
              <a:buChar char="•"/>
            </a:pPr>
            <a:r>
              <a:rPr lang="en-US" sz="1400" dirty="0">
                <a:solidFill>
                  <a:srgbClr val="1A1A2E"/>
                </a:solidFill>
              </a:rPr>
              <a:t>Standart Interact Kulüp Tüzüğü (PDF)</a:t>
            </a:r>
            <a:endParaRPr lang="en-US" sz="1400" dirty="0"/>
          </a:p>
          <a:p>
            <a:pPr marL="342900" indent="-342900">
              <a:buSzPct val="100000"/>
              <a:buChar char="•"/>
            </a:pPr>
            <a:r>
              <a:rPr lang="en-US" sz="1400" dirty="0">
                <a:solidFill>
                  <a:srgbClr val="1A1A2E"/>
                </a:solidFill>
              </a:rPr>
              <a:t>Önerilen Interact Kulüp Tüzüğü (DOC)</a:t>
            </a:r>
            <a:endParaRPr lang="en-US" sz="1400" dirty="0"/>
          </a:p>
          <a:p>
            <a:pPr marL="342900" indent="-342900">
              <a:buSzPct val="100000"/>
              <a:buChar char="•"/>
            </a:pPr>
            <a:r>
              <a:rPr lang="en-US" sz="1400" dirty="0">
                <a:solidFill>
                  <a:srgbClr val="1A1A2E"/>
                </a:solidFill>
              </a:rPr>
              <a:t>Rotary Politikalar Kodu — Interact için Bölüm 41.010</a:t>
            </a:r>
            <a:endParaRPr lang="en-US" sz="1400" dirty="0"/>
          </a:p>
        </p:txBody>
      </p:sp>
      <p:sp>
        <p:nvSpPr>
          <p:cNvPr id="15" name="Shape 13"/>
          <p:cNvSpPr/>
          <p:nvPr/>
        </p:nvSpPr>
        <p:spPr>
          <a:xfrm>
            <a:off x="6208776" y="868680"/>
            <a:ext cx="2743200" cy="3886200"/>
          </a:xfrm>
          <a:prstGeom prst="rect">
            <a:avLst/>
          </a:prstGeom>
          <a:solidFill>
            <a:srgbClr val="EBF7FC"/>
          </a:solidFill>
          <a:ln w="12700">
            <a:solidFill>
              <a:srgbClr val="C8EAF5"/>
            </a:solidFill>
            <a:prstDash val="solid"/>
          </a:ln>
        </p:spPr>
      </p:sp>
      <p:sp>
        <p:nvSpPr>
          <p:cNvPr id="16" name="Shape 14"/>
          <p:cNvSpPr/>
          <p:nvPr/>
        </p:nvSpPr>
        <p:spPr>
          <a:xfrm>
            <a:off x="6208776" y="868680"/>
            <a:ext cx="2743200" cy="475488"/>
          </a:xfrm>
          <a:prstGeom prst="rect">
            <a:avLst/>
          </a:prstGeom>
          <a:solidFill>
            <a:srgbClr val="0B7EA0"/>
          </a:solidFill>
          <a:ln w="12700">
            <a:solidFill>
              <a:srgbClr val="1AADDB"/>
            </a:solidFill>
            <a:prstDash val="solid"/>
          </a:ln>
        </p:spPr>
      </p:sp>
      <p:sp>
        <p:nvSpPr>
          <p:cNvPr id="17" name="Text 15"/>
          <p:cNvSpPr/>
          <p:nvPr/>
        </p:nvSpPr>
        <p:spPr>
          <a:xfrm>
            <a:off x="6345936" y="868680"/>
            <a:ext cx="2468880" cy="475488"/>
          </a:xfrm>
          <a:prstGeom prst="rect">
            <a:avLst/>
          </a:prstGeom>
          <a:noFill/>
          <a:ln/>
        </p:spPr>
        <p:txBody>
          <a:bodyPr wrap="square" lIns="0" tIns="0" rIns="0" bIns="0" rtlCol="0" anchor="ctr"/>
          <a:lstStyle/>
          <a:p>
            <a:pPr marL="0" indent="0">
              <a:buNone/>
            </a:pPr>
            <a:r>
              <a:rPr lang="en-US" sz="1200" b="1" dirty="0">
                <a:solidFill>
                  <a:srgbClr val="FFFFFF"/>
                </a:solidFill>
              </a:rPr>
              <a:t>İletişim ve Destek</a:t>
            </a:r>
            <a:endParaRPr lang="en-US" sz="1200" dirty="0"/>
          </a:p>
        </p:txBody>
      </p:sp>
      <p:sp>
        <p:nvSpPr>
          <p:cNvPr id="18" name="Text 16"/>
          <p:cNvSpPr/>
          <p:nvPr/>
        </p:nvSpPr>
        <p:spPr>
          <a:xfrm>
            <a:off x="6345936" y="1435608"/>
            <a:ext cx="2468880" cy="3200400"/>
          </a:xfrm>
          <a:prstGeom prst="rect">
            <a:avLst/>
          </a:prstGeom>
          <a:noFill/>
          <a:ln/>
        </p:spPr>
        <p:txBody>
          <a:bodyPr wrap="square" rtlCol="0" anchor="ctr"/>
          <a:lstStyle/>
          <a:p>
            <a:pPr marL="342900" indent="-342900">
              <a:buSzPct val="100000"/>
              <a:buChar char="•"/>
            </a:pPr>
            <a:r>
              <a:rPr lang="en-US" sz="1400" dirty="0">
                <a:solidFill>
                  <a:srgbClr val="1A1A2E"/>
                </a:solidFill>
              </a:rPr>
              <a:t>interact@rotary.org — Genel Interact soruları</a:t>
            </a:r>
            <a:endParaRPr lang="en-US" sz="1400" dirty="0"/>
          </a:p>
          <a:p>
            <a:pPr marL="342900" indent="-342900">
              <a:buSzPct val="100000"/>
              <a:buChar char="•"/>
            </a:pPr>
            <a:r>
              <a:rPr lang="en-US" sz="1400" dirty="0">
                <a:solidFill>
                  <a:srgbClr val="1A1A2E"/>
                </a:solidFill>
              </a:rPr>
              <a:t>youthprotection@rotary.org — Gençlik koruma endişeleri</a:t>
            </a:r>
            <a:endParaRPr lang="en-US" sz="1400" dirty="0"/>
          </a:p>
          <a:p>
            <a:pPr marL="342900" indent="-342900">
              <a:buSzPct val="100000"/>
              <a:buChar char="•"/>
            </a:pPr>
            <a:r>
              <a:rPr lang="en-US" sz="1400" dirty="0">
                <a:solidFill>
                  <a:srgbClr val="1A1A2E"/>
                </a:solidFill>
              </a:rPr>
              <a:t>rotary.org/youthprotection — Çevrimiçi endişe bildirin</a:t>
            </a:r>
            <a:endParaRPr lang="en-US" sz="1400" dirty="0"/>
          </a:p>
          <a:p>
            <a:pPr marL="342900" indent="-342900">
              <a:buSzPct val="100000"/>
              <a:buChar char="•"/>
            </a:pPr>
            <a:r>
              <a:rPr lang="en-US" sz="1400" dirty="0">
                <a:solidFill>
                  <a:srgbClr val="1A1A2E"/>
                </a:solidFill>
              </a:rPr>
              <a:t>My Rotary — Kulüp Bulucu, danışman bildir, üye portalı</a:t>
            </a:r>
            <a:endParaRPr lang="en-US" sz="1400" dirty="0"/>
          </a:p>
        </p:txBody>
      </p:sp>
      <p:pic>
        <p:nvPicPr>
          <p:cNvPr id="19" name="Resim 18">
            <a:extLst>
              <a:ext uri="{FF2B5EF4-FFF2-40B4-BE49-F238E27FC236}">
                <a16:creationId xmlns:a16="http://schemas.microsoft.com/office/drawing/2014/main" id="{D73C4422-7476-AC19-3838-542741A45BCD}"/>
              </a:ext>
            </a:extLst>
          </p:cNvPr>
          <p:cNvPicPr>
            <a:picLocks noChangeAspect="1"/>
          </p:cNvPicPr>
          <p:nvPr/>
        </p:nvPicPr>
        <p:blipFill>
          <a:blip r:embed="rId3"/>
          <a:srcRect l="29681" t="14388" r="4767" b="2064"/>
          <a:stretch>
            <a:fillRect/>
          </a:stretch>
        </p:blipFill>
        <p:spPr>
          <a:xfrm>
            <a:off x="7475115" y="82295"/>
            <a:ext cx="1508865" cy="667513"/>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1AADDB"/>
        </a:solidFill>
        <a:effectLst/>
      </p:bgPr>
    </p:bg>
    <p:spTree>
      <p:nvGrpSpPr>
        <p:cNvPr id="1" name=""/>
        <p:cNvGrpSpPr/>
        <p:nvPr/>
      </p:nvGrpSpPr>
      <p:grpSpPr>
        <a:xfrm>
          <a:off x="0" y="0"/>
          <a:ext cx="0" cy="0"/>
          <a:chOff x="0" y="0"/>
          <a:chExt cx="0" cy="0"/>
        </a:xfrm>
      </p:grpSpPr>
      <p:sp>
        <p:nvSpPr>
          <p:cNvPr id="2" name="Shape 0"/>
          <p:cNvSpPr/>
          <p:nvPr/>
        </p:nvSpPr>
        <p:spPr>
          <a:xfrm>
            <a:off x="0" y="1828800"/>
            <a:ext cx="9144000" cy="1485900"/>
          </a:xfrm>
          <a:prstGeom prst="rect">
            <a:avLst/>
          </a:prstGeom>
          <a:solidFill>
            <a:srgbClr val="FFFFFF">
              <a:alpha val="15000"/>
            </a:srgbClr>
          </a:solidFill>
          <a:ln w="12700">
            <a:solidFill>
              <a:srgbClr val="FFFFFF"/>
            </a:solidFill>
            <a:prstDash val="solid"/>
          </a:ln>
        </p:spPr>
      </p:sp>
      <p:sp>
        <p:nvSpPr>
          <p:cNvPr id="3" name="Text 1"/>
          <p:cNvSpPr/>
          <p:nvPr/>
        </p:nvSpPr>
        <p:spPr>
          <a:xfrm>
            <a:off x="457200" y="1920240"/>
            <a:ext cx="8229600" cy="548640"/>
          </a:xfrm>
          <a:prstGeom prst="rect">
            <a:avLst/>
          </a:prstGeom>
          <a:noFill/>
          <a:ln/>
        </p:spPr>
        <p:txBody>
          <a:bodyPr wrap="square" rtlCol="0" anchor="ctr"/>
          <a:lstStyle/>
          <a:p>
            <a:pPr marL="0" indent="0" algn="ctr">
              <a:buNone/>
            </a:pPr>
            <a:r>
              <a:rPr lang="en-US" sz="2800" b="1" dirty="0">
                <a:solidFill>
                  <a:srgbClr val="FFFFFF"/>
                </a:solidFill>
              </a:rPr>
              <a:t>Rotary International</a:t>
            </a:r>
            <a:endParaRPr lang="en-US" sz="2800" dirty="0"/>
          </a:p>
        </p:txBody>
      </p:sp>
      <p:sp>
        <p:nvSpPr>
          <p:cNvPr id="4" name="Text 2"/>
          <p:cNvSpPr/>
          <p:nvPr/>
        </p:nvSpPr>
        <p:spPr>
          <a:xfrm>
            <a:off x="457200" y="2542032"/>
            <a:ext cx="8229600" cy="320040"/>
          </a:xfrm>
          <a:prstGeom prst="rect">
            <a:avLst/>
          </a:prstGeom>
          <a:noFill/>
          <a:ln/>
        </p:spPr>
        <p:txBody>
          <a:bodyPr wrap="square" rtlCol="0" anchor="ctr"/>
          <a:lstStyle/>
          <a:p>
            <a:pPr marL="0" indent="0" algn="ctr">
              <a:buNone/>
            </a:pPr>
            <a:r>
              <a:rPr lang="en-US" sz="1200" dirty="0">
                <a:solidFill>
                  <a:srgbClr val="FFFFFF"/>
                </a:solidFill>
              </a:rPr>
              <a:t>One Rotary Center, 1560 Sherman Avenue, Evanston, IL 60201-3698 ABD</a:t>
            </a:r>
            <a:endParaRPr lang="en-US" sz="1200" dirty="0"/>
          </a:p>
        </p:txBody>
      </p:sp>
      <p:sp>
        <p:nvSpPr>
          <p:cNvPr id="5" name="Text 3"/>
          <p:cNvSpPr/>
          <p:nvPr/>
        </p:nvSpPr>
        <p:spPr>
          <a:xfrm>
            <a:off x="457200" y="3017520"/>
            <a:ext cx="8229600" cy="365760"/>
          </a:xfrm>
          <a:prstGeom prst="rect">
            <a:avLst/>
          </a:prstGeom>
          <a:noFill/>
          <a:ln/>
        </p:spPr>
        <p:txBody>
          <a:bodyPr wrap="square" rtlCol="0" anchor="ctr"/>
          <a:lstStyle/>
          <a:p>
            <a:pPr marL="0" indent="0" algn="ctr">
              <a:buNone/>
            </a:pPr>
            <a:r>
              <a:rPr lang="en-US" sz="1400" b="1" dirty="0">
                <a:solidFill>
                  <a:srgbClr val="FFFFFF"/>
                </a:solidFill>
              </a:rPr>
              <a:t>Rotary.org  |  interact@rotary.org</a:t>
            </a:r>
            <a:endParaRPr lang="en-US" sz="1400" dirty="0"/>
          </a:p>
        </p:txBody>
      </p:sp>
      <p:sp>
        <p:nvSpPr>
          <p:cNvPr id="6" name="Text 4"/>
          <p:cNvSpPr/>
          <p:nvPr/>
        </p:nvSpPr>
        <p:spPr>
          <a:xfrm>
            <a:off x="457200" y="3840480"/>
            <a:ext cx="8229600" cy="365760"/>
          </a:xfrm>
          <a:prstGeom prst="rect">
            <a:avLst/>
          </a:prstGeom>
          <a:noFill/>
          <a:ln/>
        </p:spPr>
        <p:txBody>
          <a:bodyPr wrap="square" rtlCol="0" anchor="ctr"/>
          <a:lstStyle/>
          <a:p>
            <a:pPr marL="0" indent="0" algn="ctr">
              <a:buNone/>
            </a:pPr>
            <a:r>
              <a:rPr lang="en-US" sz="1200" i="1" dirty="0">
                <a:solidFill>
                  <a:srgbClr val="FFFFFF"/>
                </a:solidFill>
              </a:rPr>
              <a:t>Interact hakkında sorularınız mı var? interact@rotary.org adresine yazın</a:t>
            </a:r>
            <a:endParaRPr lang="en-US" sz="1200" dirty="0"/>
          </a:p>
        </p:txBody>
      </p:sp>
      <p:pic>
        <p:nvPicPr>
          <p:cNvPr id="7" name="Resim 6">
            <a:extLst>
              <a:ext uri="{FF2B5EF4-FFF2-40B4-BE49-F238E27FC236}">
                <a16:creationId xmlns:a16="http://schemas.microsoft.com/office/drawing/2014/main" id="{7E305F93-FFB5-0111-C056-7FF0B38236C0}"/>
              </a:ext>
            </a:extLst>
          </p:cNvPr>
          <p:cNvPicPr>
            <a:picLocks noChangeAspect="1"/>
          </p:cNvPicPr>
          <p:nvPr/>
        </p:nvPicPr>
        <p:blipFill>
          <a:blip r:embed="rId3"/>
          <a:srcRect l="31738" t="17960" r="1789" b="3541"/>
          <a:stretch>
            <a:fillRect/>
          </a:stretch>
        </p:blipFill>
        <p:spPr>
          <a:xfrm>
            <a:off x="6411309" y="4023361"/>
            <a:ext cx="2732691" cy="112014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AADDB"/>
        </a:solidFill>
        <a:effectLst/>
      </p:bgPr>
    </p:bg>
    <p:spTree>
      <p:nvGrpSpPr>
        <p:cNvPr id="1" name=""/>
        <p:cNvGrpSpPr/>
        <p:nvPr/>
      </p:nvGrpSpPr>
      <p:grpSpPr>
        <a:xfrm>
          <a:off x="0" y="0"/>
          <a:ext cx="0" cy="0"/>
          <a:chOff x="0" y="0"/>
          <a:chExt cx="0" cy="0"/>
        </a:xfrm>
      </p:grpSpPr>
      <p:sp>
        <p:nvSpPr>
          <p:cNvPr id="2" name="Text 0"/>
          <p:cNvSpPr/>
          <p:nvPr/>
        </p:nvSpPr>
        <p:spPr>
          <a:xfrm>
            <a:off x="548640" y="1097280"/>
            <a:ext cx="1828800" cy="365760"/>
          </a:xfrm>
          <a:prstGeom prst="rect">
            <a:avLst/>
          </a:prstGeom>
          <a:noFill/>
          <a:ln/>
        </p:spPr>
        <p:txBody>
          <a:bodyPr wrap="square" rtlCol="0" anchor="ctr"/>
          <a:lstStyle/>
          <a:p>
            <a:pPr marL="0" indent="0" algn="ctr">
              <a:buNone/>
            </a:pPr>
            <a:r>
              <a:rPr lang="en-US" sz="1100" b="1" kern="0" spc="400" dirty="0">
                <a:solidFill>
                  <a:srgbClr val="FFFFFF"/>
                </a:solidFill>
              </a:rPr>
              <a:t>BÖLÜM</a:t>
            </a:r>
            <a:endParaRPr lang="en-US" sz="1100" dirty="0"/>
          </a:p>
        </p:txBody>
      </p:sp>
      <p:sp>
        <p:nvSpPr>
          <p:cNvPr id="3" name="Shape 1"/>
          <p:cNvSpPr/>
          <p:nvPr/>
        </p:nvSpPr>
        <p:spPr>
          <a:xfrm>
            <a:off x="548640" y="1508760"/>
            <a:ext cx="1828800" cy="2011680"/>
          </a:xfrm>
          <a:prstGeom prst="rect">
            <a:avLst/>
          </a:prstGeom>
          <a:solidFill>
            <a:srgbClr val="FFFFFF">
              <a:alpha val="15000"/>
            </a:srgbClr>
          </a:solidFill>
          <a:ln w="25400">
            <a:solidFill>
              <a:srgbClr val="FFFFFF"/>
            </a:solidFill>
            <a:prstDash val="solid"/>
          </a:ln>
        </p:spPr>
      </p:sp>
      <p:sp>
        <p:nvSpPr>
          <p:cNvPr id="4" name="Text 2"/>
          <p:cNvSpPr/>
          <p:nvPr/>
        </p:nvSpPr>
        <p:spPr>
          <a:xfrm>
            <a:off x="548640" y="1508760"/>
            <a:ext cx="1828800" cy="2011680"/>
          </a:xfrm>
          <a:prstGeom prst="rect">
            <a:avLst/>
          </a:prstGeom>
          <a:noFill/>
          <a:ln/>
        </p:spPr>
        <p:txBody>
          <a:bodyPr wrap="square" rtlCol="0" anchor="ctr"/>
          <a:lstStyle/>
          <a:p>
            <a:pPr marL="0" indent="0" algn="ctr">
              <a:buNone/>
            </a:pPr>
            <a:r>
              <a:rPr lang="en-US" sz="9600" b="1" dirty="0">
                <a:solidFill>
                  <a:srgbClr val="FFFFFF"/>
                </a:solidFill>
              </a:rPr>
              <a:t>1</a:t>
            </a:r>
            <a:endParaRPr lang="en-US" sz="9600" dirty="0"/>
          </a:p>
        </p:txBody>
      </p:sp>
      <p:sp>
        <p:nvSpPr>
          <p:cNvPr id="5" name="Text 3"/>
          <p:cNvSpPr/>
          <p:nvPr/>
        </p:nvSpPr>
        <p:spPr>
          <a:xfrm>
            <a:off x="2926080" y="1645920"/>
            <a:ext cx="5760720" cy="1828800"/>
          </a:xfrm>
          <a:prstGeom prst="rect">
            <a:avLst/>
          </a:prstGeom>
          <a:noFill/>
          <a:ln/>
        </p:spPr>
        <p:txBody>
          <a:bodyPr wrap="square" rtlCol="0" anchor="ctr"/>
          <a:lstStyle/>
          <a:p>
            <a:pPr marL="0" indent="0" algn="l">
              <a:buNone/>
            </a:pPr>
            <a:r>
              <a:rPr lang="en-US" sz="4000" b="1" dirty="0">
                <a:solidFill>
                  <a:srgbClr val="FFFFFF"/>
                </a:solidFill>
              </a:rPr>
              <a:t>Interact</a:t>
            </a:r>
            <a:endParaRPr lang="en-US" sz="4000" dirty="0"/>
          </a:p>
          <a:p>
            <a:pPr marL="0" indent="0" algn="l">
              <a:buNone/>
            </a:pPr>
            <a:r>
              <a:rPr lang="en-US" sz="4000" b="1" dirty="0">
                <a:solidFill>
                  <a:srgbClr val="FFFFFF"/>
                </a:solidFill>
              </a:rPr>
              <a:t>Nedir?</a:t>
            </a:r>
            <a:endParaRPr lang="en-US" sz="4000" dirty="0"/>
          </a:p>
        </p:txBody>
      </p:sp>
      <p:pic>
        <p:nvPicPr>
          <p:cNvPr id="6" name="Resim 5">
            <a:extLst>
              <a:ext uri="{FF2B5EF4-FFF2-40B4-BE49-F238E27FC236}">
                <a16:creationId xmlns:a16="http://schemas.microsoft.com/office/drawing/2014/main" id="{6A17ACC3-B6B9-9B6D-584F-044ACA7B86BD}"/>
              </a:ext>
            </a:extLst>
          </p:cNvPr>
          <p:cNvPicPr>
            <a:picLocks noChangeAspect="1"/>
          </p:cNvPicPr>
          <p:nvPr/>
        </p:nvPicPr>
        <p:blipFill>
          <a:blip r:embed="rId3"/>
          <a:srcRect l="31738" t="17960" r="1789" b="3541"/>
          <a:stretch>
            <a:fillRect/>
          </a:stretch>
        </p:blipFill>
        <p:spPr>
          <a:xfrm>
            <a:off x="6411309" y="4023361"/>
            <a:ext cx="2732691" cy="112014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1AADDB"/>
          </a:solidFill>
          <a:ln w="12700">
            <a:solidFill>
              <a:srgbClr val="1AADDB"/>
            </a:solidFill>
            <a:prstDash val="solid"/>
          </a:ln>
        </p:spPr>
      </p:sp>
      <p:sp>
        <p:nvSpPr>
          <p:cNvPr id="3" name="Shape 1"/>
          <p:cNvSpPr/>
          <p:nvPr/>
        </p:nvSpPr>
        <p:spPr>
          <a:xfrm>
            <a:off x="109728" y="0"/>
            <a:ext cx="9034272" cy="749808"/>
          </a:xfrm>
          <a:prstGeom prst="rect">
            <a:avLst/>
          </a:prstGeom>
          <a:solidFill>
            <a:srgbClr val="EBF7FC"/>
          </a:solidFill>
          <a:ln w="12700">
            <a:solidFill>
              <a:srgbClr val="C8EAF5"/>
            </a:solidFill>
            <a:prstDash val="solid"/>
          </a:ln>
        </p:spPr>
      </p:sp>
      <p:sp>
        <p:nvSpPr>
          <p:cNvPr id="4" name="Text 2"/>
          <p:cNvSpPr/>
          <p:nvPr/>
        </p:nvSpPr>
        <p:spPr>
          <a:xfrm>
            <a:off x="320040" y="45720"/>
            <a:ext cx="8503920" cy="658368"/>
          </a:xfrm>
          <a:prstGeom prst="rect">
            <a:avLst/>
          </a:prstGeom>
          <a:noFill/>
          <a:ln/>
        </p:spPr>
        <p:txBody>
          <a:bodyPr wrap="square" lIns="0" tIns="0" rIns="0" bIns="0" rtlCol="0" anchor="ctr"/>
          <a:lstStyle/>
          <a:p>
            <a:pPr marL="0" indent="0">
              <a:buNone/>
            </a:pPr>
            <a:r>
              <a:rPr lang="en-US" sz="2000" b="1" dirty="0">
                <a:solidFill>
                  <a:srgbClr val="0B7EA0"/>
                </a:solidFill>
              </a:rPr>
              <a:t>INTERACT NEDİR?</a:t>
            </a:r>
            <a:endParaRPr lang="en-US" sz="2000" dirty="0"/>
          </a:p>
        </p:txBody>
      </p:sp>
      <p:sp>
        <p:nvSpPr>
          <p:cNvPr id="5" name="Shape 3"/>
          <p:cNvSpPr/>
          <p:nvPr/>
        </p:nvSpPr>
        <p:spPr>
          <a:xfrm>
            <a:off x="0" y="4892040"/>
            <a:ext cx="9144000" cy="251460"/>
          </a:xfrm>
          <a:prstGeom prst="rect">
            <a:avLst/>
          </a:prstGeom>
          <a:solidFill>
            <a:srgbClr val="1AADDB"/>
          </a:solidFill>
          <a:ln w="12700">
            <a:solidFill>
              <a:srgbClr val="1AADDB"/>
            </a:solidFill>
            <a:prstDash val="solid"/>
          </a:ln>
        </p:spPr>
      </p:sp>
      <p:sp>
        <p:nvSpPr>
          <p:cNvPr id="6" name="Text 4"/>
          <p:cNvSpPr/>
          <p:nvPr/>
        </p:nvSpPr>
        <p:spPr>
          <a:xfrm>
            <a:off x="182880" y="4901184"/>
            <a:ext cx="8778240" cy="228600"/>
          </a:xfrm>
          <a:prstGeom prst="rect">
            <a:avLst/>
          </a:prstGeom>
          <a:noFill/>
          <a:ln/>
        </p:spPr>
        <p:txBody>
          <a:bodyPr wrap="square" lIns="0" tIns="0" rIns="0" bIns="0" rtlCol="0" anchor="ctr"/>
          <a:lstStyle/>
          <a:p>
            <a:pPr marL="0" indent="0" algn="l">
              <a:buNone/>
            </a:pPr>
            <a:r>
              <a:rPr lang="en-US" sz="750" dirty="0">
                <a:solidFill>
                  <a:srgbClr val="FFFFFF"/>
                </a:solidFill>
              </a:rPr>
              <a:t>INTERACT EL KİTABI: INTERACTOR'LAR İÇİN REHBER</a:t>
            </a:r>
            <a:endParaRPr lang="en-US" sz="750" dirty="0"/>
          </a:p>
        </p:txBody>
      </p:sp>
      <p:sp>
        <p:nvSpPr>
          <p:cNvPr id="7" name="Text 5"/>
          <p:cNvSpPr/>
          <p:nvPr/>
        </p:nvSpPr>
        <p:spPr>
          <a:xfrm>
            <a:off x="320040" y="868680"/>
            <a:ext cx="8503920" cy="685800"/>
          </a:xfrm>
          <a:prstGeom prst="rect">
            <a:avLst/>
          </a:prstGeom>
          <a:noFill/>
          <a:ln/>
        </p:spPr>
        <p:txBody>
          <a:bodyPr wrap="square" rtlCol="0" anchor="ctr"/>
          <a:lstStyle/>
          <a:p>
            <a:pPr marL="0" indent="0">
              <a:buNone/>
            </a:pPr>
            <a:r>
              <a:rPr lang="en-US" sz="1300" dirty="0">
                <a:solidFill>
                  <a:srgbClr val="1A1A2E"/>
                </a:solidFill>
              </a:rPr>
              <a:t>Interact, 12-18 yaş arası gençler için bir hizmet kulübüdür. Üyeler hem dünyayı hem de kendilerini keşfederken fark yaratmak için çalışır. Ve eğlenirler!</a:t>
            </a:r>
            <a:endParaRPr lang="en-US" sz="1300" dirty="0"/>
          </a:p>
        </p:txBody>
      </p:sp>
      <p:sp>
        <p:nvSpPr>
          <p:cNvPr id="8" name="Shape 6"/>
          <p:cNvSpPr/>
          <p:nvPr/>
        </p:nvSpPr>
        <p:spPr>
          <a:xfrm>
            <a:off x="320040" y="1645920"/>
            <a:ext cx="2743200" cy="2651760"/>
          </a:xfrm>
          <a:prstGeom prst="rect">
            <a:avLst/>
          </a:prstGeom>
          <a:solidFill>
            <a:srgbClr val="EBF7FC"/>
          </a:solidFill>
          <a:ln w="12700">
            <a:solidFill>
              <a:srgbClr val="C8EAF5"/>
            </a:solidFill>
            <a:prstDash val="solid"/>
          </a:ln>
          <a:effectLst>
            <a:outerShdw blurRad="50800" dist="12700" dir="8100000" algn="bl" rotWithShape="0">
              <a:srgbClr val="000000">
                <a:alpha val="8000"/>
              </a:srgbClr>
            </a:outerShdw>
          </a:effectLst>
        </p:spPr>
      </p:sp>
      <p:sp>
        <p:nvSpPr>
          <p:cNvPr id="9" name="Text 7"/>
          <p:cNvSpPr/>
          <p:nvPr/>
        </p:nvSpPr>
        <p:spPr>
          <a:xfrm>
            <a:off x="411480" y="1691640"/>
            <a:ext cx="548640" cy="502920"/>
          </a:xfrm>
          <a:prstGeom prst="rect">
            <a:avLst/>
          </a:prstGeom>
          <a:noFill/>
          <a:ln/>
        </p:spPr>
        <p:txBody>
          <a:bodyPr wrap="square" rtlCol="0" anchor="ctr"/>
          <a:lstStyle/>
          <a:p>
            <a:pPr marL="0" indent="0">
              <a:buNone/>
            </a:pPr>
            <a:r>
              <a:rPr lang="en-US" sz="3200" dirty="0">
                <a:solidFill>
                  <a:srgbClr val="000000"/>
                </a:solidFill>
              </a:rPr>
              <a:t>🤝</a:t>
            </a:r>
            <a:endParaRPr lang="en-US" sz="3200" dirty="0"/>
          </a:p>
        </p:txBody>
      </p:sp>
      <p:sp>
        <p:nvSpPr>
          <p:cNvPr id="10" name="Text 8"/>
          <p:cNvSpPr/>
          <p:nvPr/>
        </p:nvSpPr>
        <p:spPr>
          <a:xfrm>
            <a:off x="457200" y="2240280"/>
            <a:ext cx="2468880" cy="502920"/>
          </a:xfrm>
          <a:prstGeom prst="rect">
            <a:avLst/>
          </a:prstGeom>
          <a:noFill/>
          <a:ln/>
        </p:spPr>
        <p:txBody>
          <a:bodyPr wrap="square" rtlCol="0" anchor="ctr"/>
          <a:lstStyle/>
          <a:p>
            <a:pPr marL="0" indent="0">
              <a:buNone/>
            </a:pPr>
            <a:r>
              <a:rPr lang="en-US" b="1" dirty="0">
                <a:solidFill>
                  <a:srgbClr val="0B7EA0"/>
                </a:solidFill>
              </a:rPr>
              <a:t>Liderliği Üstlenmek</a:t>
            </a:r>
            <a:endParaRPr lang="en-US" dirty="0"/>
          </a:p>
        </p:txBody>
      </p:sp>
      <p:sp>
        <p:nvSpPr>
          <p:cNvPr id="11" name="Text 9"/>
          <p:cNvSpPr/>
          <p:nvPr/>
        </p:nvSpPr>
        <p:spPr>
          <a:xfrm>
            <a:off x="457200" y="2788920"/>
            <a:ext cx="2468880" cy="1463040"/>
          </a:xfrm>
          <a:prstGeom prst="rect">
            <a:avLst/>
          </a:prstGeom>
          <a:noFill/>
          <a:ln/>
        </p:spPr>
        <p:txBody>
          <a:bodyPr wrap="square" rtlCol="0" anchor="ctr"/>
          <a:lstStyle/>
          <a:p>
            <a:pPr marL="0" indent="0">
              <a:buNone/>
            </a:pPr>
            <a:r>
              <a:rPr lang="en-US" sz="1400" dirty="0">
                <a:solidFill>
                  <a:srgbClr val="1A1A2E"/>
                </a:solidFill>
              </a:rPr>
              <a:t>Siz ve diğer kulüp üyeleriniz kendi kulübünüzü şekillendirirsiniz — toplumunuzun ihtiyaçlarına göre hizmet projeleri, liderlik gelişimi ve sosyal etkinlikler planlarsınız.</a:t>
            </a:r>
            <a:endParaRPr lang="en-US" sz="1400" dirty="0"/>
          </a:p>
        </p:txBody>
      </p:sp>
      <p:sp>
        <p:nvSpPr>
          <p:cNvPr id="12" name="Shape 10"/>
          <p:cNvSpPr/>
          <p:nvPr/>
        </p:nvSpPr>
        <p:spPr>
          <a:xfrm>
            <a:off x="3264408" y="1645920"/>
            <a:ext cx="2743200" cy="2651760"/>
          </a:xfrm>
          <a:prstGeom prst="rect">
            <a:avLst/>
          </a:prstGeom>
          <a:solidFill>
            <a:srgbClr val="EBF7FC"/>
          </a:solidFill>
          <a:ln w="12700">
            <a:solidFill>
              <a:srgbClr val="C8EAF5"/>
            </a:solidFill>
            <a:prstDash val="solid"/>
          </a:ln>
          <a:effectLst>
            <a:outerShdw blurRad="50800" dist="12700" dir="8100000" algn="bl" rotWithShape="0">
              <a:srgbClr val="000000">
                <a:alpha val="8000"/>
              </a:srgbClr>
            </a:outerShdw>
          </a:effectLst>
        </p:spPr>
      </p:sp>
      <p:sp>
        <p:nvSpPr>
          <p:cNvPr id="13" name="Text 11"/>
          <p:cNvSpPr/>
          <p:nvPr/>
        </p:nvSpPr>
        <p:spPr>
          <a:xfrm>
            <a:off x="3355848" y="1691640"/>
            <a:ext cx="548640" cy="502920"/>
          </a:xfrm>
          <a:prstGeom prst="rect">
            <a:avLst/>
          </a:prstGeom>
          <a:noFill/>
          <a:ln/>
        </p:spPr>
        <p:txBody>
          <a:bodyPr wrap="square" rtlCol="0" anchor="ctr"/>
          <a:lstStyle/>
          <a:p>
            <a:pPr marL="0" indent="0">
              <a:buNone/>
            </a:pPr>
            <a:r>
              <a:rPr lang="en-US" sz="3200" dirty="0">
                <a:solidFill>
                  <a:srgbClr val="000000"/>
                </a:solidFill>
              </a:rPr>
              <a:t>🌍</a:t>
            </a:r>
            <a:endParaRPr lang="en-US" sz="3200" dirty="0"/>
          </a:p>
        </p:txBody>
      </p:sp>
      <p:sp>
        <p:nvSpPr>
          <p:cNvPr id="14" name="Text 12"/>
          <p:cNvSpPr/>
          <p:nvPr/>
        </p:nvSpPr>
        <p:spPr>
          <a:xfrm>
            <a:off x="3401568" y="2240280"/>
            <a:ext cx="2468880" cy="502920"/>
          </a:xfrm>
          <a:prstGeom prst="rect">
            <a:avLst/>
          </a:prstGeom>
          <a:noFill/>
          <a:ln/>
        </p:spPr>
        <p:txBody>
          <a:bodyPr wrap="square" rtlCol="0" anchor="ctr"/>
          <a:lstStyle/>
          <a:p>
            <a:pPr marL="0" indent="0">
              <a:buNone/>
            </a:pPr>
            <a:r>
              <a:rPr lang="en-US" b="1" dirty="0">
                <a:solidFill>
                  <a:srgbClr val="0B7EA0"/>
                </a:solidFill>
              </a:rPr>
              <a:t>Hizmetin Değerini Öğrenmek</a:t>
            </a:r>
            <a:endParaRPr lang="en-US" dirty="0"/>
          </a:p>
        </p:txBody>
      </p:sp>
      <p:sp>
        <p:nvSpPr>
          <p:cNvPr id="15" name="Text 13"/>
          <p:cNvSpPr/>
          <p:nvPr/>
        </p:nvSpPr>
        <p:spPr>
          <a:xfrm>
            <a:off x="3401568" y="2788920"/>
            <a:ext cx="2468880" cy="1463040"/>
          </a:xfrm>
          <a:prstGeom prst="rect">
            <a:avLst/>
          </a:prstGeom>
          <a:noFill/>
          <a:ln/>
        </p:spPr>
        <p:txBody>
          <a:bodyPr wrap="square" rtlCol="0" anchor="ctr"/>
          <a:lstStyle/>
          <a:p>
            <a:pPr marL="0" indent="0">
              <a:buNone/>
            </a:pPr>
            <a:r>
              <a:rPr lang="en-US" sz="1400" dirty="0">
                <a:solidFill>
                  <a:srgbClr val="1A1A2E"/>
                </a:solidFill>
              </a:rPr>
              <a:t>Kulübünüzün projeleri gerçek ve kalıcı değişimler yaratacaktır. Hizmetinizin sonuçlarını gözlemleyin ve gönüllülerin dünya genelinde yarattığı büyük etkiyi anlayın.</a:t>
            </a:r>
            <a:endParaRPr lang="en-US" sz="1400" dirty="0"/>
          </a:p>
        </p:txBody>
      </p:sp>
      <p:sp>
        <p:nvSpPr>
          <p:cNvPr id="16" name="Shape 14"/>
          <p:cNvSpPr/>
          <p:nvPr/>
        </p:nvSpPr>
        <p:spPr>
          <a:xfrm>
            <a:off x="6208776" y="1645920"/>
            <a:ext cx="2743200" cy="2651760"/>
          </a:xfrm>
          <a:prstGeom prst="rect">
            <a:avLst/>
          </a:prstGeom>
          <a:solidFill>
            <a:srgbClr val="EBF7FC"/>
          </a:solidFill>
          <a:ln w="12700">
            <a:solidFill>
              <a:srgbClr val="C8EAF5"/>
            </a:solidFill>
            <a:prstDash val="solid"/>
          </a:ln>
          <a:effectLst>
            <a:outerShdw blurRad="50800" dist="12700" dir="8100000" algn="bl" rotWithShape="0">
              <a:srgbClr val="000000">
                <a:alpha val="8000"/>
              </a:srgbClr>
            </a:outerShdw>
          </a:effectLst>
        </p:spPr>
      </p:sp>
      <p:sp>
        <p:nvSpPr>
          <p:cNvPr id="17" name="Text 15"/>
          <p:cNvSpPr/>
          <p:nvPr/>
        </p:nvSpPr>
        <p:spPr>
          <a:xfrm>
            <a:off x="6300216" y="1691640"/>
            <a:ext cx="548640" cy="502920"/>
          </a:xfrm>
          <a:prstGeom prst="rect">
            <a:avLst/>
          </a:prstGeom>
          <a:noFill/>
          <a:ln/>
        </p:spPr>
        <p:txBody>
          <a:bodyPr wrap="square" rtlCol="0" anchor="ctr"/>
          <a:lstStyle/>
          <a:p>
            <a:pPr marL="0" indent="0">
              <a:buNone/>
            </a:pPr>
            <a:r>
              <a:rPr lang="en-US" sz="3200" dirty="0">
                <a:solidFill>
                  <a:srgbClr val="000000"/>
                </a:solidFill>
              </a:rPr>
              <a:t>🌐</a:t>
            </a:r>
            <a:endParaRPr lang="en-US" sz="3200" dirty="0"/>
          </a:p>
        </p:txBody>
      </p:sp>
      <p:sp>
        <p:nvSpPr>
          <p:cNvPr id="18" name="Text 16"/>
          <p:cNvSpPr/>
          <p:nvPr/>
        </p:nvSpPr>
        <p:spPr>
          <a:xfrm>
            <a:off x="6345936" y="2240280"/>
            <a:ext cx="2468880" cy="502920"/>
          </a:xfrm>
          <a:prstGeom prst="rect">
            <a:avLst/>
          </a:prstGeom>
          <a:noFill/>
          <a:ln/>
        </p:spPr>
        <p:txBody>
          <a:bodyPr wrap="square" rtlCol="0" anchor="ctr"/>
          <a:lstStyle/>
          <a:p>
            <a:pPr marL="0" indent="0">
              <a:buNone/>
            </a:pPr>
            <a:r>
              <a:rPr lang="en-US" b="1" dirty="0">
                <a:solidFill>
                  <a:srgbClr val="0B7EA0"/>
                </a:solidFill>
              </a:rPr>
              <a:t>Küresel Bir Vatandaş Olmak</a:t>
            </a:r>
            <a:endParaRPr lang="en-US" dirty="0"/>
          </a:p>
        </p:txBody>
      </p:sp>
      <p:sp>
        <p:nvSpPr>
          <p:cNvPr id="19" name="Text 17"/>
          <p:cNvSpPr/>
          <p:nvPr/>
        </p:nvSpPr>
        <p:spPr>
          <a:xfrm>
            <a:off x="6345936" y="2788920"/>
            <a:ext cx="2468880" cy="1463040"/>
          </a:xfrm>
          <a:prstGeom prst="rect">
            <a:avLst/>
          </a:prstGeom>
          <a:noFill/>
          <a:ln/>
        </p:spPr>
        <p:txBody>
          <a:bodyPr wrap="square" rtlCol="0" anchor="ctr"/>
          <a:lstStyle/>
          <a:p>
            <a:pPr marL="0" indent="0">
              <a:buNone/>
            </a:pPr>
            <a:r>
              <a:rPr lang="en-US" sz="1400" dirty="0">
                <a:solidFill>
                  <a:srgbClr val="1A1A2E"/>
                </a:solidFill>
              </a:rPr>
              <a:t>Küresel bir topluluğa katılın ve dünyanın dört bir yanındaki genç liderlerle bağlantı kurun. Uluslararası olaylar hakkında daha derin bir anlayış geliştirin ve yeni dostluklar kurun.</a:t>
            </a:r>
            <a:endParaRPr lang="en-US" sz="1400" dirty="0"/>
          </a:p>
        </p:txBody>
      </p:sp>
      <p:pic>
        <p:nvPicPr>
          <p:cNvPr id="20" name="Resim 19">
            <a:extLst>
              <a:ext uri="{FF2B5EF4-FFF2-40B4-BE49-F238E27FC236}">
                <a16:creationId xmlns:a16="http://schemas.microsoft.com/office/drawing/2014/main" id="{8C5A90FC-C116-BACE-7226-E7D74F874B43}"/>
              </a:ext>
            </a:extLst>
          </p:cNvPr>
          <p:cNvPicPr>
            <a:picLocks noChangeAspect="1"/>
          </p:cNvPicPr>
          <p:nvPr/>
        </p:nvPicPr>
        <p:blipFill>
          <a:blip r:embed="rId3"/>
          <a:srcRect l="29681" t="14388" r="4767" b="2064"/>
          <a:stretch>
            <a:fillRect/>
          </a:stretch>
        </p:blipFill>
        <p:spPr>
          <a:xfrm>
            <a:off x="7475115" y="82295"/>
            <a:ext cx="1508865" cy="667513"/>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1AADDB"/>
          </a:solidFill>
          <a:ln w="12700">
            <a:solidFill>
              <a:srgbClr val="1AADDB"/>
            </a:solidFill>
            <a:prstDash val="solid"/>
          </a:ln>
        </p:spPr>
      </p:sp>
      <p:sp>
        <p:nvSpPr>
          <p:cNvPr id="3" name="Shape 1"/>
          <p:cNvSpPr/>
          <p:nvPr/>
        </p:nvSpPr>
        <p:spPr>
          <a:xfrm>
            <a:off x="109728" y="0"/>
            <a:ext cx="9034272" cy="749808"/>
          </a:xfrm>
          <a:prstGeom prst="rect">
            <a:avLst/>
          </a:prstGeom>
          <a:solidFill>
            <a:srgbClr val="EBF7FC"/>
          </a:solidFill>
          <a:ln w="12700">
            <a:solidFill>
              <a:srgbClr val="C8EAF5"/>
            </a:solidFill>
            <a:prstDash val="solid"/>
          </a:ln>
        </p:spPr>
      </p:sp>
      <p:sp>
        <p:nvSpPr>
          <p:cNvPr id="4" name="Text 2"/>
          <p:cNvSpPr/>
          <p:nvPr/>
        </p:nvSpPr>
        <p:spPr>
          <a:xfrm>
            <a:off x="320040" y="45720"/>
            <a:ext cx="8503920" cy="658368"/>
          </a:xfrm>
          <a:prstGeom prst="rect">
            <a:avLst/>
          </a:prstGeom>
          <a:noFill/>
          <a:ln/>
        </p:spPr>
        <p:txBody>
          <a:bodyPr wrap="square" lIns="0" tIns="0" rIns="0" bIns="0" rtlCol="0" anchor="ctr"/>
          <a:lstStyle/>
          <a:p>
            <a:pPr marL="0" indent="0">
              <a:buNone/>
            </a:pPr>
            <a:r>
              <a:rPr lang="en-US" sz="2000" b="1" dirty="0">
                <a:solidFill>
                  <a:srgbClr val="0B7EA0"/>
                </a:solidFill>
              </a:rPr>
              <a:t>HER ŞEY NASIL BAŞLADI</a:t>
            </a:r>
            <a:endParaRPr lang="en-US" sz="2000" dirty="0"/>
          </a:p>
        </p:txBody>
      </p:sp>
      <p:sp>
        <p:nvSpPr>
          <p:cNvPr id="5" name="Shape 3"/>
          <p:cNvSpPr/>
          <p:nvPr/>
        </p:nvSpPr>
        <p:spPr>
          <a:xfrm>
            <a:off x="0" y="4892040"/>
            <a:ext cx="9144000" cy="251460"/>
          </a:xfrm>
          <a:prstGeom prst="rect">
            <a:avLst/>
          </a:prstGeom>
          <a:solidFill>
            <a:srgbClr val="1AADDB"/>
          </a:solidFill>
          <a:ln w="12700">
            <a:solidFill>
              <a:srgbClr val="1AADDB"/>
            </a:solidFill>
            <a:prstDash val="solid"/>
          </a:ln>
        </p:spPr>
      </p:sp>
      <p:sp>
        <p:nvSpPr>
          <p:cNvPr id="6" name="Text 4"/>
          <p:cNvSpPr/>
          <p:nvPr/>
        </p:nvSpPr>
        <p:spPr>
          <a:xfrm>
            <a:off x="182880" y="4901184"/>
            <a:ext cx="8778240" cy="228600"/>
          </a:xfrm>
          <a:prstGeom prst="rect">
            <a:avLst/>
          </a:prstGeom>
          <a:noFill/>
          <a:ln/>
        </p:spPr>
        <p:txBody>
          <a:bodyPr wrap="square" lIns="0" tIns="0" rIns="0" bIns="0" rtlCol="0" anchor="ctr"/>
          <a:lstStyle/>
          <a:p>
            <a:pPr marL="0" indent="0" algn="l">
              <a:buNone/>
            </a:pPr>
            <a:r>
              <a:rPr lang="en-US" sz="750" dirty="0">
                <a:solidFill>
                  <a:srgbClr val="FFFFFF"/>
                </a:solidFill>
              </a:rPr>
              <a:t>INTERACT EL KİTABI: INTERACTOR'LAR İÇİN REHBER</a:t>
            </a:r>
            <a:endParaRPr lang="en-US" sz="750" dirty="0"/>
          </a:p>
        </p:txBody>
      </p:sp>
      <p:sp>
        <p:nvSpPr>
          <p:cNvPr id="7" name="Text 5"/>
          <p:cNvSpPr/>
          <p:nvPr/>
        </p:nvSpPr>
        <p:spPr>
          <a:xfrm>
            <a:off x="320040" y="868680"/>
            <a:ext cx="8503920" cy="914400"/>
          </a:xfrm>
          <a:prstGeom prst="rect">
            <a:avLst/>
          </a:prstGeom>
          <a:noFill/>
          <a:ln/>
        </p:spPr>
        <p:txBody>
          <a:bodyPr wrap="square" rtlCol="0" anchor="ctr"/>
          <a:lstStyle/>
          <a:p>
            <a:pPr marL="0" indent="0">
              <a:buNone/>
            </a:pPr>
            <a:r>
              <a:rPr lang="en-US" sz="1250" b="1" dirty="0">
                <a:solidFill>
                  <a:srgbClr val="0B7EA0"/>
                </a:solidFill>
              </a:rPr>
              <a:t>Uluslararası Rotary </a:t>
            </a:r>
            <a:r>
              <a:rPr lang="en-US" sz="1250" dirty="0">
                <a:solidFill>
                  <a:srgbClr val="1A1A2E"/>
                </a:solidFill>
              </a:rPr>
              <a:t>1905 yılında avukat Paul Harris tarafından Chicago, Illinois'de kuruldu. Farklı geçmişlere sahip profesyonellerin bir araya gelmesinin fikir alışverişini ve ömür boyu sürecek dostlukları mümkün kıldığını fark etti. Zamanla Rotary'nin etkisi insani hizmetlere de uzandı.</a:t>
            </a:r>
            <a:endParaRPr lang="en-US" sz="1250" dirty="0"/>
          </a:p>
        </p:txBody>
      </p:sp>
      <p:sp>
        <p:nvSpPr>
          <p:cNvPr id="8" name="Text 6"/>
          <p:cNvSpPr/>
          <p:nvPr/>
        </p:nvSpPr>
        <p:spPr>
          <a:xfrm>
            <a:off x="320040" y="1828800"/>
            <a:ext cx="8503920" cy="822960"/>
          </a:xfrm>
          <a:prstGeom prst="rect">
            <a:avLst/>
          </a:prstGeom>
          <a:noFill/>
          <a:ln/>
        </p:spPr>
        <p:txBody>
          <a:bodyPr wrap="square" rtlCol="0" anchor="ctr"/>
          <a:lstStyle/>
          <a:p>
            <a:pPr marL="0" indent="0">
              <a:buNone/>
            </a:pPr>
            <a:r>
              <a:rPr lang="en-US" sz="1250" b="1" dirty="0">
                <a:solidFill>
                  <a:srgbClr val="0B7EA0"/>
                </a:solidFill>
              </a:rPr>
              <a:t>Kasım 1962'de, </a:t>
            </a:r>
            <a:r>
              <a:rPr lang="en-US" sz="1250" dirty="0">
                <a:solidFill>
                  <a:srgbClr val="1A1A2E"/>
                </a:solidFill>
              </a:rPr>
              <a:t>Rotary üyeleri ABD'nin Florida eyaletindeki Melbourne High School öğrencilerine ilk </a:t>
            </a:r>
            <a:r>
              <a:rPr lang="en-US" sz="1250" b="1" dirty="0">
                <a:solidFill>
                  <a:srgbClr val="1A1A2E"/>
                </a:solidFill>
              </a:rPr>
              <a:t>Interact kulübünü kurmalarında yardımcı oldu.</a:t>
            </a:r>
            <a:r>
              <a:rPr lang="en-US" sz="1250" dirty="0">
                <a:solidFill>
                  <a:srgbClr val="1A1A2E"/>
                </a:solidFill>
              </a:rPr>
              <a:t> "Interact" adı, "international" (uluslararası) ve "action" (eylem) kelimelerinin birleştirilmesiyle oluşturuldu.</a:t>
            </a:r>
            <a:endParaRPr lang="en-US" sz="1250" dirty="0"/>
          </a:p>
        </p:txBody>
      </p:sp>
      <p:sp>
        <p:nvSpPr>
          <p:cNvPr id="9" name="Shape 7"/>
          <p:cNvSpPr/>
          <p:nvPr/>
        </p:nvSpPr>
        <p:spPr>
          <a:xfrm>
            <a:off x="320040" y="2834640"/>
            <a:ext cx="2743200" cy="1645920"/>
          </a:xfrm>
          <a:prstGeom prst="rect">
            <a:avLst/>
          </a:prstGeom>
          <a:solidFill>
            <a:srgbClr val="1AADDB"/>
          </a:solidFill>
          <a:ln w="12700">
            <a:solidFill>
              <a:srgbClr val="1AADDB"/>
            </a:solidFill>
            <a:prstDash val="solid"/>
          </a:ln>
        </p:spPr>
      </p:sp>
      <p:sp>
        <p:nvSpPr>
          <p:cNvPr id="10" name="Text 8"/>
          <p:cNvSpPr/>
          <p:nvPr/>
        </p:nvSpPr>
        <p:spPr>
          <a:xfrm>
            <a:off x="320040" y="2926080"/>
            <a:ext cx="2743200" cy="685800"/>
          </a:xfrm>
          <a:prstGeom prst="rect">
            <a:avLst/>
          </a:prstGeom>
          <a:noFill/>
          <a:ln/>
        </p:spPr>
        <p:txBody>
          <a:bodyPr wrap="square" rtlCol="0" anchor="ctr"/>
          <a:lstStyle/>
          <a:p>
            <a:pPr marL="0" indent="0" algn="ctr">
              <a:buNone/>
            </a:pPr>
            <a:r>
              <a:rPr lang="en-US" sz="2800" b="1" dirty="0">
                <a:solidFill>
                  <a:srgbClr val="FFFFFF"/>
                </a:solidFill>
              </a:rPr>
              <a:t>1.4M+</a:t>
            </a:r>
            <a:endParaRPr lang="en-US" sz="2800" dirty="0"/>
          </a:p>
        </p:txBody>
      </p:sp>
      <p:sp>
        <p:nvSpPr>
          <p:cNvPr id="11" name="Text 9"/>
          <p:cNvSpPr/>
          <p:nvPr/>
        </p:nvSpPr>
        <p:spPr>
          <a:xfrm>
            <a:off x="320040" y="3611880"/>
            <a:ext cx="2743200" cy="685800"/>
          </a:xfrm>
          <a:prstGeom prst="rect">
            <a:avLst/>
          </a:prstGeom>
          <a:noFill/>
          <a:ln/>
        </p:spPr>
        <p:txBody>
          <a:bodyPr wrap="square" rtlCol="0" anchor="ctr"/>
          <a:lstStyle/>
          <a:p>
            <a:pPr marL="0" indent="0" algn="ctr">
              <a:buNone/>
            </a:pPr>
            <a:r>
              <a:rPr lang="en-US" sz="1600" dirty="0">
                <a:solidFill>
                  <a:srgbClr val="FFFFFF"/>
                </a:solidFill>
              </a:rPr>
              <a:t>Rotary &amp; Rotaract</a:t>
            </a:r>
            <a:endParaRPr lang="en-US" sz="1600" dirty="0"/>
          </a:p>
          <a:p>
            <a:pPr marL="0" indent="0" algn="ctr">
              <a:buNone/>
            </a:pPr>
            <a:r>
              <a:rPr lang="en-US" sz="1600" dirty="0">
                <a:solidFill>
                  <a:srgbClr val="FFFFFF"/>
                </a:solidFill>
              </a:rPr>
              <a:t>üye sayısı dünya genelinde</a:t>
            </a:r>
            <a:endParaRPr lang="en-US" sz="1600" dirty="0"/>
          </a:p>
        </p:txBody>
      </p:sp>
      <p:sp>
        <p:nvSpPr>
          <p:cNvPr id="12" name="Shape 10"/>
          <p:cNvSpPr/>
          <p:nvPr/>
        </p:nvSpPr>
        <p:spPr>
          <a:xfrm>
            <a:off x="3264408" y="2834640"/>
            <a:ext cx="2743200" cy="1645920"/>
          </a:xfrm>
          <a:prstGeom prst="rect">
            <a:avLst/>
          </a:prstGeom>
          <a:solidFill>
            <a:srgbClr val="1AADDB"/>
          </a:solidFill>
          <a:ln w="12700">
            <a:solidFill>
              <a:srgbClr val="1AADDB"/>
            </a:solidFill>
            <a:prstDash val="solid"/>
          </a:ln>
        </p:spPr>
      </p:sp>
      <p:sp>
        <p:nvSpPr>
          <p:cNvPr id="13" name="Text 11"/>
          <p:cNvSpPr/>
          <p:nvPr/>
        </p:nvSpPr>
        <p:spPr>
          <a:xfrm>
            <a:off x="3264408" y="2926080"/>
            <a:ext cx="2743200" cy="685800"/>
          </a:xfrm>
          <a:prstGeom prst="rect">
            <a:avLst/>
          </a:prstGeom>
          <a:noFill/>
          <a:ln/>
        </p:spPr>
        <p:txBody>
          <a:bodyPr wrap="square" rtlCol="0" anchor="ctr"/>
          <a:lstStyle/>
          <a:p>
            <a:pPr marL="0" indent="0" algn="ctr">
              <a:buNone/>
            </a:pPr>
            <a:r>
              <a:rPr lang="en-US" sz="2800" b="1" dirty="0">
                <a:solidFill>
                  <a:srgbClr val="FFFFFF"/>
                </a:solidFill>
              </a:rPr>
              <a:t>300,000+</a:t>
            </a:r>
            <a:endParaRPr lang="en-US" sz="2800" dirty="0"/>
          </a:p>
        </p:txBody>
      </p:sp>
      <p:sp>
        <p:nvSpPr>
          <p:cNvPr id="14" name="Text 12"/>
          <p:cNvSpPr/>
          <p:nvPr/>
        </p:nvSpPr>
        <p:spPr>
          <a:xfrm>
            <a:off x="3264408" y="3611880"/>
            <a:ext cx="2743200" cy="685800"/>
          </a:xfrm>
          <a:prstGeom prst="rect">
            <a:avLst/>
          </a:prstGeom>
          <a:noFill/>
          <a:ln/>
        </p:spPr>
        <p:txBody>
          <a:bodyPr wrap="square" rtlCol="0" anchor="ctr"/>
          <a:lstStyle/>
          <a:p>
            <a:pPr marL="0" indent="0" algn="ctr">
              <a:buNone/>
            </a:pPr>
            <a:r>
              <a:rPr lang="en-US" sz="1600" dirty="0">
                <a:solidFill>
                  <a:srgbClr val="FFFFFF"/>
                </a:solidFill>
              </a:rPr>
              <a:t>Interactors</a:t>
            </a:r>
            <a:endParaRPr lang="en-US" sz="1600" dirty="0"/>
          </a:p>
          <a:p>
            <a:pPr marL="0" indent="0" algn="ctr">
              <a:buNone/>
            </a:pPr>
            <a:r>
              <a:rPr lang="en-US" sz="1600" dirty="0">
                <a:solidFill>
                  <a:srgbClr val="FFFFFF"/>
                </a:solidFill>
              </a:rPr>
              <a:t>dünya genelinde Interactor</a:t>
            </a:r>
            <a:endParaRPr lang="en-US" sz="1600" dirty="0"/>
          </a:p>
        </p:txBody>
      </p:sp>
      <p:sp>
        <p:nvSpPr>
          <p:cNvPr id="15" name="Shape 13"/>
          <p:cNvSpPr/>
          <p:nvPr/>
        </p:nvSpPr>
        <p:spPr>
          <a:xfrm>
            <a:off x="6208776" y="2834640"/>
            <a:ext cx="2743200" cy="1645920"/>
          </a:xfrm>
          <a:prstGeom prst="rect">
            <a:avLst/>
          </a:prstGeom>
          <a:solidFill>
            <a:srgbClr val="1AADDB"/>
          </a:solidFill>
          <a:ln w="12700">
            <a:solidFill>
              <a:srgbClr val="1AADDB"/>
            </a:solidFill>
            <a:prstDash val="solid"/>
          </a:ln>
        </p:spPr>
      </p:sp>
      <p:sp>
        <p:nvSpPr>
          <p:cNvPr id="16" name="Text 14"/>
          <p:cNvSpPr/>
          <p:nvPr/>
        </p:nvSpPr>
        <p:spPr>
          <a:xfrm>
            <a:off x="6208776" y="2926080"/>
            <a:ext cx="2743200" cy="685800"/>
          </a:xfrm>
          <a:prstGeom prst="rect">
            <a:avLst/>
          </a:prstGeom>
          <a:noFill/>
          <a:ln/>
        </p:spPr>
        <p:txBody>
          <a:bodyPr wrap="square" rtlCol="0" anchor="ctr"/>
          <a:lstStyle/>
          <a:p>
            <a:pPr marL="0" indent="0" algn="ctr">
              <a:buNone/>
            </a:pPr>
            <a:r>
              <a:rPr lang="en-US" sz="2800" b="1" dirty="0">
                <a:solidFill>
                  <a:srgbClr val="FFFFFF"/>
                </a:solidFill>
              </a:rPr>
              <a:t>200</a:t>
            </a:r>
            <a:endParaRPr lang="en-US" sz="2800" dirty="0"/>
          </a:p>
        </p:txBody>
      </p:sp>
      <p:sp>
        <p:nvSpPr>
          <p:cNvPr id="17" name="Text 15"/>
          <p:cNvSpPr/>
          <p:nvPr/>
        </p:nvSpPr>
        <p:spPr>
          <a:xfrm>
            <a:off x="6208776" y="3611880"/>
            <a:ext cx="2743200" cy="685800"/>
          </a:xfrm>
          <a:prstGeom prst="rect">
            <a:avLst/>
          </a:prstGeom>
          <a:noFill/>
          <a:ln/>
        </p:spPr>
        <p:txBody>
          <a:bodyPr wrap="square" rtlCol="0" anchor="ctr"/>
          <a:lstStyle/>
          <a:p>
            <a:pPr marL="0" indent="0" algn="ctr">
              <a:buNone/>
            </a:pPr>
            <a:r>
              <a:rPr lang="en-US" sz="1600" dirty="0">
                <a:solidFill>
                  <a:srgbClr val="FFFFFF"/>
                </a:solidFill>
              </a:rPr>
              <a:t>Ülkeler &amp;</a:t>
            </a:r>
            <a:endParaRPr lang="en-US" sz="1600" dirty="0"/>
          </a:p>
          <a:p>
            <a:pPr marL="0" indent="0" algn="ctr">
              <a:buNone/>
            </a:pPr>
            <a:r>
              <a:rPr lang="en-US" sz="1600" dirty="0">
                <a:solidFill>
                  <a:srgbClr val="FFFFFF"/>
                </a:solidFill>
              </a:rPr>
              <a:t>coğrafi bölge</a:t>
            </a:r>
            <a:endParaRPr lang="en-US" sz="1600" dirty="0"/>
          </a:p>
        </p:txBody>
      </p:sp>
      <p:pic>
        <p:nvPicPr>
          <p:cNvPr id="18" name="Resim 17">
            <a:extLst>
              <a:ext uri="{FF2B5EF4-FFF2-40B4-BE49-F238E27FC236}">
                <a16:creationId xmlns:a16="http://schemas.microsoft.com/office/drawing/2014/main" id="{F1EC71F4-DF68-8376-B57F-E12218006106}"/>
              </a:ext>
            </a:extLst>
          </p:cNvPr>
          <p:cNvPicPr>
            <a:picLocks noChangeAspect="1"/>
          </p:cNvPicPr>
          <p:nvPr/>
        </p:nvPicPr>
        <p:blipFill>
          <a:blip r:embed="rId3"/>
          <a:srcRect l="29681" t="14388" r="4767" b="2064"/>
          <a:stretch>
            <a:fillRect/>
          </a:stretch>
        </p:blipFill>
        <p:spPr>
          <a:xfrm>
            <a:off x="7475115" y="82295"/>
            <a:ext cx="1508865" cy="66751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1AADDB"/>
        </a:solidFill>
        <a:effectLst/>
      </p:bgPr>
    </p:bg>
    <p:spTree>
      <p:nvGrpSpPr>
        <p:cNvPr id="1" name=""/>
        <p:cNvGrpSpPr/>
        <p:nvPr/>
      </p:nvGrpSpPr>
      <p:grpSpPr>
        <a:xfrm>
          <a:off x="0" y="0"/>
          <a:ext cx="0" cy="0"/>
          <a:chOff x="0" y="0"/>
          <a:chExt cx="0" cy="0"/>
        </a:xfrm>
      </p:grpSpPr>
      <p:sp>
        <p:nvSpPr>
          <p:cNvPr id="2" name="Text 0"/>
          <p:cNvSpPr/>
          <p:nvPr/>
        </p:nvSpPr>
        <p:spPr>
          <a:xfrm>
            <a:off x="548640" y="1097280"/>
            <a:ext cx="1828800" cy="365760"/>
          </a:xfrm>
          <a:prstGeom prst="rect">
            <a:avLst/>
          </a:prstGeom>
          <a:noFill/>
          <a:ln/>
        </p:spPr>
        <p:txBody>
          <a:bodyPr wrap="square" rtlCol="0" anchor="ctr"/>
          <a:lstStyle/>
          <a:p>
            <a:pPr marL="0" indent="0" algn="ctr">
              <a:buNone/>
            </a:pPr>
            <a:r>
              <a:rPr lang="en-US" sz="1100" b="1" kern="0" spc="400" dirty="0">
                <a:solidFill>
                  <a:srgbClr val="FFFFFF"/>
                </a:solidFill>
              </a:rPr>
              <a:t>BÖLÜM</a:t>
            </a:r>
            <a:endParaRPr lang="en-US" sz="1100" dirty="0"/>
          </a:p>
        </p:txBody>
      </p:sp>
      <p:sp>
        <p:nvSpPr>
          <p:cNvPr id="3" name="Shape 1"/>
          <p:cNvSpPr/>
          <p:nvPr/>
        </p:nvSpPr>
        <p:spPr>
          <a:xfrm>
            <a:off x="548640" y="1508760"/>
            <a:ext cx="1828800" cy="2011680"/>
          </a:xfrm>
          <a:prstGeom prst="rect">
            <a:avLst/>
          </a:prstGeom>
          <a:solidFill>
            <a:srgbClr val="FFFFFF">
              <a:alpha val="15000"/>
            </a:srgbClr>
          </a:solidFill>
          <a:ln w="25400">
            <a:solidFill>
              <a:srgbClr val="FFFFFF"/>
            </a:solidFill>
            <a:prstDash val="solid"/>
          </a:ln>
        </p:spPr>
      </p:sp>
      <p:sp>
        <p:nvSpPr>
          <p:cNvPr id="4" name="Text 2"/>
          <p:cNvSpPr/>
          <p:nvPr/>
        </p:nvSpPr>
        <p:spPr>
          <a:xfrm>
            <a:off x="548640" y="1508760"/>
            <a:ext cx="1828800" cy="2011680"/>
          </a:xfrm>
          <a:prstGeom prst="rect">
            <a:avLst/>
          </a:prstGeom>
          <a:noFill/>
          <a:ln/>
        </p:spPr>
        <p:txBody>
          <a:bodyPr wrap="square" rtlCol="0" anchor="ctr"/>
          <a:lstStyle/>
          <a:p>
            <a:pPr marL="0" indent="0" algn="ctr">
              <a:buNone/>
            </a:pPr>
            <a:r>
              <a:rPr lang="en-US" sz="9600" b="1" dirty="0">
                <a:solidFill>
                  <a:srgbClr val="FFFFFF"/>
                </a:solidFill>
              </a:rPr>
              <a:t>2</a:t>
            </a:r>
            <a:endParaRPr lang="en-US" sz="9600" dirty="0"/>
          </a:p>
        </p:txBody>
      </p:sp>
      <p:sp>
        <p:nvSpPr>
          <p:cNvPr id="5" name="Text 3"/>
          <p:cNvSpPr/>
          <p:nvPr/>
        </p:nvSpPr>
        <p:spPr>
          <a:xfrm>
            <a:off x="2926080" y="1645920"/>
            <a:ext cx="5760720" cy="1828800"/>
          </a:xfrm>
          <a:prstGeom prst="rect">
            <a:avLst/>
          </a:prstGeom>
          <a:noFill/>
          <a:ln/>
        </p:spPr>
        <p:txBody>
          <a:bodyPr wrap="square" rtlCol="0" anchor="ctr"/>
          <a:lstStyle/>
          <a:p>
            <a:pPr marL="0" indent="0" algn="l">
              <a:buNone/>
            </a:pPr>
            <a:r>
              <a:rPr lang="en-US" sz="4000" b="1" dirty="0">
                <a:solidFill>
                  <a:srgbClr val="FFFFFF"/>
                </a:solidFill>
              </a:rPr>
              <a:t>Interact Kulübü</a:t>
            </a:r>
            <a:endParaRPr lang="en-US" sz="4000" dirty="0"/>
          </a:p>
          <a:p>
            <a:pPr marL="0" indent="0" algn="l">
              <a:buNone/>
            </a:pPr>
            <a:r>
              <a:rPr lang="en-US" sz="4000" b="1" dirty="0">
                <a:solidFill>
                  <a:srgbClr val="FFFFFF"/>
                </a:solidFill>
              </a:rPr>
              <a:t>Kurmak</a:t>
            </a:r>
            <a:endParaRPr lang="en-US" sz="4000" dirty="0"/>
          </a:p>
        </p:txBody>
      </p:sp>
      <p:pic>
        <p:nvPicPr>
          <p:cNvPr id="6" name="Resim 5">
            <a:extLst>
              <a:ext uri="{FF2B5EF4-FFF2-40B4-BE49-F238E27FC236}">
                <a16:creationId xmlns:a16="http://schemas.microsoft.com/office/drawing/2014/main" id="{B37EC0F3-D5EC-2B63-B742-D88CD2575432}"/>
              </a:ext>
            </a:extLst>
          </p:cNvPr>
          <p:cNvPicPr>
            <a:picLocks noChangeAspect="1"/>
          </p:cNvPicPr>
          <p:nvPr/>
        </p:nvPicPr>
        <p:blipFill>
          <a:blip r:embed="rId3"/>
          <a:srcRect l="31738" t="17960" r="1789" b="3541"/>
          <a:stretch>
            <a:fillRect/>
          </a:stretch>
        </p:blipFill>
        <p:spPr>
          <a:xfrm>
            <a:off x="6411309" y="4023361"/>
            <a:ext cx="2732691" cy="112014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1AADDB"/>
          </a:solidFill>
          <a:ln w="12700">
            <a:solidFill>
              <a:srgbClr val="1AADDB"/>
            </a:solidFill>
            <a:prstDash val="solid"/>
          </a:ln>
        </p:spPr>
      </p:sp>
      <p:sp>
        <p:nvSpPr>
          <p:cNvPr id="3" name="Shape 1"/>
          <p:cNvSpPr/>
          <p:nvPr/>
        </p:nvSpPr>
        <p:spPr>
          <a:xfrm>
            <a:off x="109728" y="0"/>
            <a:ext cx="9034272" cy="749808"/>
          </a:xfrm>
          <a:prstGeom prst="rect">
            <a:avLst/>
          </a:prstGeom>
          <a:solidFill>
            <a:srgbClr val="EBF7FC"/>
          </a:solidFill>
          <a:ln w="12700">
            <a:solidFill>
              <a:srgbClr val="C8EAF5"/>
            </a:solidFill>
            <a:prstDash val="solid"/>
          </a:ln>
        </p:spPr>
      </p:sp>
      <p:sp>
        <p:nvSpPr>
          <p:cNvPr id="4" name="Text 2"/>
          <p:cNvSpPr/>
          <p:nvPr/>
        </p:nvSpPr>
        <p:spPr>
          <a:xfrm>
            <a:off x="320040" y="45720"/>
            <a:ext cx="8503920" cy="658368"/>
          </a:xfrm>
          <a:prstGeom prst="rect">
            <a:avLst/>
          </a:prstGeom>
          <a:noFill/>
          <a:ln/>
        </p:spPr>
        <p:txBody>
          <a:bodyPr wrap="square" lIns="0" tIns="0" rIns="0" bIns="0" rtlCol="0" anchor="ctr"/>
          <a:lstStyle/>
          <a:p>
            <a:pPr marL="0" indent="0">
              <a:buNone/>
            </a:pPr>
            <a:r>
              <a:rPr lang="en-US" sz="2000" b="1" dirty="0">
                <a:solidFill>
                  <a:srgbClr val="0B7EA0"/>
                </a:solidFill>
              </a:rPr>
              <a:t>INTERACT KULÜBÜ KURMAK İÇİN 7 ADIM</a:t>
            </a:r>
            <a:endParaRPr lang="en-US" sz="2000" dirty="0"/>
          </a:p>
        </p:txBody>
      </p:sp>
      <p:sp>
        <p:nvSpPr>
          <p:cNvPr id="5" name="Shape 3"/>
          <p:cNvSpPr/>
          <p:nvPr/>
        </p:nvSpPr>
        <p:spPr>
          <a:xfrm>
            <a:off x="0" y="4892040"/>
            <a:ext cx="9144000" cy="251460"/>
          </a:xfrm>
          <a:prstGeom prst="rect">
            <a:avLst/>
          </a:prstGeom>
          <a:solidFill>
            <a:srgbClr val="1AADDB"/>
          </a:solidFill>
          <a:ln w="12700">
            <a:solidFill>
              <a:srgbClr val="1AADDB"/>
            </a:solidFill>
            <a:prstDash val="solid"/>
          </a:ln>
        </p:spPr>
      </p:sp>
      <p:sp>
        <p:nvSpPr>
          <p:cNvPr id="6" name="Text 4"/>
          <p:cNvSpPr/>
          <p:nvPr/>
        </p:nvSpPr>
        <p:spPr>
          <a:xfrm>
            <a:off x="182880" y="4901184"/>
            <a:ext cx="8778240" cy="228600"/>
          </a:xfrm>
          <a:prstGeom prst="rect">
            <a:avLst/>
          </a:prstGeom>
          <a:noFill/>
          <a:ln/>
        </p:spPr>
        <p:txBody>
          <a:bodyPr wrap="square" lIns="0" tIns="0" rIns="0" bIns="0" rtlCol="0" anchor="ctr"/>
          <a:lstStyle/>
          <a:p>
            <a:pPr marL="0" indent="0" algn="l">
              <a:buNone/>
            </a:pPr>
            <a:r>
              <a:rPr lang="en-US" sz="750" dirty="0">
                <a:solidFill>
                  <a:srgbClr val="FFFFFF"/>
                </a:solidFill>
              </a:rPr>
              <a:t>INTERACT EL KİTABI: INTERACTOR'LAR İÇİN REHBER</a:t>
            </a:r>
            <a:endParaRPr lang="en-US" sz="750" dirty="0"/>
          </a:p>
        </p:txBody>
      </p:sp>
      <p:sp>
        <p:nvSpPr>
          <p:cNvPr id="7" name="Shape 5"/>
          <p:cNvSpPr/>
          <p:nvPr/>
        </p:nvSpPr>
        <p:spPr>
          <a:xfrm>
            <a:off x="320040" y="1005840"/>
            <a:ext cx="457200" cy="457200"/>
          </a:xfrm>
          <a:prstGeom prst="ellipse">
            <a:avLst/>
          </a:prstGeom>
          <a:solidFill>
            <a:srgbClr val="F4981D"/>
          </a:solidFill>
          <a:ln w="12700">
            <a:solidFill>
              <a:srgbClr val="F4981D"/>
            </a:solidFill>
            <a:prstDash val="solid"/>
          </a:ln>
        </p:spPr>
      </p:sp>
      <p:sp>
        <p:nvSpPr>
          <p:cNvPr id="8" name="Text 6"/>
          <p:cNvSpPr/>
          <p:nvPr/>
        </p:nvSpPr>
        <p:spPr>
          <a:xfrm>
            <a:off x="320040" y="1005840"/>
            <a:ext cx="457200" cy="457200"/>
          </a:xfrm>
          <a:prstGeom prst="rect">
            <a:avLst/>
          </a:prstGeom>
          <a:noFill/>
          <a:ln/>
        </p:spPr>
        <p:txBody>
          <a:bodyPr wrap="square" lIns="0" tIns="0" rIns="0" bIns="0" rtlCol="0" anchor="ctr"/>
          <a:lstStyle/>
          <a:p>
            <a:pPr marL="0" indent="0" algn="ctr">
              <a:buNone/>
            </a:pPr>
            <a:r>
              <a:rPr lang="en-US" sz="2400" b="1" dirty="0">
                <a:solidFill>
                  <a:srgbClr val="FFFFFF"/>
                </a:solidFill>
              </a:rPr>
              <a:t>1</a:t>
            </a:r>
            <a:endParaRPr lang="en-US" sz="2400" dirty="0"/>
          </a:p>
        </p:txBody>
      </p:sp>
      <p:sp>
        <p:nvSpPr>
          <p:cNvPr id="9" name="Text 7"/>
          <p:cNvSpPr/>
          <p:nvPr/>
        </p:nvSpPr>
        <p:spPr>
          <a:xfrm>
            <a:off x="886968" y="914400"/>
            <a:ext cx="3657600" cy="347472"/>
          </a:xfrm>
          <a:prstGeom prst="rect">
            <a:avLst/>
          </a:prstGeom>
          <a:noFill/>
          <a:ln/>
        </p:spPr>
        <p:txBody>
          <a:bodyPr wrap="square" lIns="0" tIns="0" rIns="0" bIns="0" rtlCol="0" anchor="ctr"/>
          <a:lstStyle/>
          <a:p>
            <a:pPr marL="0" indent="0">
              <a:buNone/>
            </a:pPr>
            <a:r>
              <a:rPr lang="en-US" b="1" dirty="0">
                <a:solidFill>
                  <a:srgbClr val="0B7EA0"/>
                </a:solidFill>
              </a:rPr>
              <a:t>Sponsor Kulüp ve Danışman Bulun</a:t>
            </a:r>
            <a:endParaRPr lang="en-US" dirty="0"/>
          </a:p>
        </p:txBody>
      </p:sp>
      <p:sp>
        <p:nvSpPr>
          <p:cNvPr id="10" name="Text 8"/>
          <p:cNvSpPr/>
          <p:nvPr/>
        </p:nvSpPr>
        <p:spPr>
          <a:xfrm>
            <a:off x="886968" y="1261872"/>
            <a:ext cx="3657600" cy="640080"/>
          </a:xfrm>
          <a:prstGeom prst="rect">
            <a:avLst/>
          </a:prstGeom>
          <a:noFill/>
          <a:ln/>
        </p:spPr>
        <p:txBody>
          <a:bodyPr wrap="square" lIns="0" tIns="0" rIns="0" bIns="0" rtlCol="0" anchor="ctr"/>
          <a:lstStyle/>
          <a:p>
            <a:pPr marL="0" indent="0">
              <a:buNone/>
            </a:pPr>
            <a:r>
              <a:rPr lang="en-US" sz="1200" dirty="0">
                <a:solidFill>
                  <a:srgbClr val="1A1A2E"/>
                </a:solidFill>
              </a:rPr>
              <a:t>Yerel bir Rotary kulübüyle iletişime geçin. Sponsor kulüp, kulübünüze rehberlik eder ve sizi Rotary ağıyla buluşturur. Danışmanınız ise günlük faaliyetleri denetler.</a:t>
            </a:r>
            <a:endParaRPr lang="en-US" sz="1200" dirty="0"/>
          </a:p>
        </p:txBody>
      </p:sp>
      <p:sp>
        <p:nvSpPr>
          <p:cNvPr id="11" name="Shape 9"/>
          <p:cNvSpPr/>
          <p:nvPr/>
        </p:nvSpPr>
        <p:spPr>
          <a:xfrm>
            <a:off x="320040" y="2011680"/>
            <a:ext cx="457200" cy="457200"/>
          </a:xfrm>
          <a:prstGeom prst="ellipse">
            <a:avLst/>
          </a:prstGeom>
          <a:solidFill>
            <a:srgbClr val="F4981D"/>
          </a:solidFill>
          <a:ln w="12700">
            <a:solidFill>
              <a:srgbClr val="F4981D"/>
            </a:solidFill>
            <a:prstDash val="solid"/>
          </a:ln>
        </p:spPr>
      </p:sp>
      <p:sp>
        <p:nvSpPr>
          <p:cNvPr id="12" name="Text 10"/>
          <p:cNvSpPr/>
          <p:nvPr/>
        </p:nvSpPr>
        <p:spPr>
          <a:xfrm>
            <a:off x="320040" y="2011680"/>
            <a:ext cx="457200" cy="457200"/>
          </a:xfrm>
          <a:prstGeom prst="rect">
            <a:avLst/>
          </a:prstGeom>
          <a:noFill/>
          <a:ln/>
        </p:spPr>
        <p:txBody>
          <a:bodyPr wrap="square" lIns="0" tIns="0" rIns="0" bIns="0" rtlCol="0" anchor="ctr"/>
          <a:lstStyle/>
          <a:p>
            <a:pPr marL="0" indent="0" algn="ctr">
              <a:buNone/>
            </a:pPr>
            <a:r>
              <a:rPr lang="en-US" sz="2400" b="1" dirty="0">
                <a:solidFill>
                  <a:srgbClr val="FFFFFF"/>
                </a:solidFill>
              </a:rPr>
              <a:t>2</a:t>
            </a:r>
            <a:endParaRPr lang="en-US" sz="2400" dirty="0"/>
          </a:p>
        </p:txBody>
      </p:sp>
      <p:sp>
        <p:nvSpPr>
          <p:cNvPr id="13" name="Text 11"/>
          <p:cNvSpPr/>
          <p:nvPr/>
        </p:nvSpPr>
        <p:spPr>
          <a:xfrm>
            <a:off x="886968" y="1920240"/>
            <a:ext cx="3657600" cy="347472"/>
          </a:xfrm>
          <a:prstGeom prst="rect">
            <a:avLst/>
          </a:prstGeom>
          <a:noFill/>
          <a:ln/>
        </p:spPr>
        <p:txBody>
          <a:bodyPr wrap="square" lIns="0" tIns="0" rIns="0" bIns="0" rtlCol="0" anchor="ctr"/>
          <a:lstStyle/>
          <a:p>
            <a:pPr marL="0" indent="0">
              <a:buNone/>
            </a:pPr>
            <a:r>
              <a:rPr lang="en-US" b="1" dirty="0">
                <a:solidFill>
                  <a:srgbClr val="0B7EA0"/>
                </a:solidFill>
              </a:rPr>
              <a:t>Kulübünüzü Özelleştirin</a:t>
            </a:r>
            <a:endParaRPr lang="en-US" dirty="0"/>
          </a:p>
        </p:txBody>
      </p:sp>
      <p:sp>
        <p:nvSpPr>
          <p:cNvPr id="14" name="Text 12"/>
          <p:cNvSpPr/>
          <p:nvPr/>
        </p:nvSpPr>
        <p:spPr>
          <a:xfrm>
            <a:off x="886968" y="2267712"/>
            <a:ext cx="3657600" cy="640080"/>
          </a:xfrm>
          <a:prstGeom prst="rect">
            <a:avLst/>
          </a:prstGeom>
          <a:noFill/>
          <a:ln/>
        </p:spPr>
        <p:txBody>
          <a:bodyPr wrap="square" lIns="0" tIns="0" rIns="0" bIns="0" rtlCol="0" anchor="ctr"/>
          <a:lstStyle/>
          <a:p>
            <a:pPr marL="0" indent="0">
              <a:buNone/>
            </a:pPr>
            <a:r>
              <a:rPr lang="en-US" sz="1200" dirty="0">
                <a:solidFill>
                  <a:srgbClr val="1A1A2E"/>
                </a:solidFill>
              </a:rPr>
              <a:t>Karar verin: okul tabanlı mı yoksa toplum tabanlı mı? Yaş aralığınızı (12–18) ve toplantı formatınızı belirleyin — yüz yüze, çevrimiçi veya karma.</a:t>
            </a:r>
            <a:endParaRPr lang="en-US" sz="1200" dirty="0"/>
          </a:p>
        </p:txBody>
      </p:sp>
      <p:sp>
        <p:nvSpPr>
          <p:cNvPr id="15" name="Shape 13"/>
          <p:cNvSpPr/>
          <p:nvPr/>
        </p:nvSpPr>
        <p:spPr>
          <a:xfrm>
            <a:off x="320040" y="3017520"/>
            <a:ext cx="457200" cy="457200"/>
          </a:xfrm>
          <a:prstGeom prst="ellipse">
            <a:avLst/>
          </a:prstGeom>
          <a:solidFill>
            <a:srgbClr val="F4981D"/>
          </a:solidFill>
          <a:ln w="12700">
            <a:solidFill>
              <a:srgbClr val="F4981D"/>
            </a:solidFill>
            <a:prstDash val="solid"/>
          </a:ln>
        </p:spPr>
      </p:sp>
      <p:sp>
        <p:nvSpPr>
          <p:cNvPr id="16" name="Text 14"/>
          <p:cNvSpPr/>
          <p:nvPr/>
        </p:nvSpPr>
        <p:spPr>
          <a:xfrm>
            <a:off x="320040" y="3017520"/>
            <a:ext cx="457200" cy="457200"/>
          </a:xfrm>
          <a:prstGeom prst="rect">
            <a:avLst/>
          </a:prstGeom>
          <a:noFill/>
          <a:ln/>
        </p:spPr>
        <p:txBody>
          <a:bodyPr wrap="square" lIns="0" tIns="0" rIns="0" bIns="0" rtlCol="0" anchor="ctr"/>
          <a:lstStyle/>
          <a:p>
            <a:pPr marL="0" indent="0" algn="ctr">
              <a:buNone/>
            </a:pPr>
            <a:r>
              <a:rPr lang="en-US" sz="2400" b="1" dirty="0">
                <a:solidFill>
                  <a:srgbClr val="FFFFFF"/>
                </a:solidFill>
              </a:rPr>
              <a:t>3</a:t>
            </a:r>
            <a:endParaRPr lang="en-US" sz="2400" dirty="0"/>
          </a:p>
        </p:txBody>
      </p:sp>
      <p:sp>
        <p:nvSpPr>
          <p:cNvPr id="17" name="Text 15"/>
          <p:cNvSpPr/>
          <p:nvPr/>
        </p:nvSpPr>
        <p:spPr>
          <a:xfrm>
            <a:off x="886968" y="2926080"/>
            <a:ext cx="3657600" cy="347472"/>
          </a:xfrm>
          <a:prstGeom prst="rect">
            <a:avLst/>
          </a:prstGeom>
          <a:noFill/>
          <a:ln/>
        </p:spPr>
        <p:txBody>
          <a:bodyPr wrap="square" lIns="0" tIns="0" rIns="0" bIns="0" rtlCol="0" anchor="ctr"/>
          <a:lstStyle/>
          <a:p>
            <a:pPr marL="0" indent="0">
              <a:buNone/>
            </a:pPr>
            <a:r>
              <a:rPr lang="en-US" b="1" dirty="0">
                <a:solidFill>
                  <a:srgbClr val="0B7EA0"/>
                </a:solidFill>
              </a:rPr>
              <a:t>Üye Kazanın</a:t>
            </a:r>
            <a:endParaRPr lang="en-US" dirty="0"/>
          </a:p>
        </p:txBody>
      </p:sp>
      <p:sp>
        <p:nvSpPr>
          <p:cNvPr id="18" name="Text 16"/>
          <p:cNvSpPr/>
          <p:nvPr/>
        </p:nvSpPr>
        <p:spPr>
          <a:xfrm>
            <a:off x="886968" y="3273552"/>
            <a:ext cx="3657600" cy="640080"/>
          </a:xfrm>
          <a:prstGeom prst="rect">
            <a:avLst/>
          </a:prstGeom>
          <a:noFill/>
          <a:ln/>
        </p:spPr>
        <p:txBody>
          <a:bodyPr wrap="square" lIns="0" tIns="0" rIns="0" bIns="0" rtlCol="0" anchor="ctr"/>
          <a:lstStyle/>
          <a:p>
            <a:pPr marL="0" indent="0">
              <a:buNone/>
            </a:pPr>
            <a:r>
              <a:rPr lang="en-US" sz="1200" dirty="0">
                <a:solidFill>
                  <a:srgbClr val="1A1A2E"/>
                </a:solidFill>
              </a:rPr>
              <a:t>Tanıtım materyalleri oluşturun. Afişler asın, okul etkinliklerini kullanın, sosyal medyada paylaşım yapın ve arkadaşlarınıza ulaşın!</a:t>
            </a:r>
            <a:endParaRPr lang="en-US" sz="1200" dirty="0"/>
          </a:p>
        </p:txBody>
      </p:sp>
      <p:sp>
        <p:nvSpPr>
          <p:cNvPr id="19" name="Shape 17"/>
          <p:cNvSpPr/>
          <p:nvPr/>
        </p:nvSpPr>
        <p:spPr>
          <a:xfrm>
            <a:off x="320040" y="4023360"/>
            <a:ext cx="457200" cy="457200"/>
          </a:xfrm>
          <a:prstGeom prst="ellipse">
            <a:avLst/>
          </a:prstGeom>
          <a:solidFill>
            <a:srgbClr val="F4981D"/>
          </a:solidFill>
          <a:ln w="12700">
            <a:solidFill>
              <a:srgbClr val="F4981D"/>
            </a:solidFill>
            <a:prstDash val="solid"/>
          </a:ln>
        </p:spPr>
      </p:sp>
      <p:sp>
        <p:nvSpPr>
          <p:cNvPr id="20" name="Text 18"/>
          <p:cNvSpPr/>
          <p:nvPr/>
        </p:nvSpPr>
        <p:spPr>
          <a:xfrm>
            <a:off x="320040" y="4023360"/>
            <a:ext cx="457200" cy="457200"/>
          </a:xfrm>
          <a:prstGeom prst="rect">
            <a:avLst/>
          </a:prstGeom>
          <a:noFill/>
          <a:ln/>
        </p:spPr>
        <p:txBody>
          <a:bodyPr wrap="square" lIns="0" tIns="0" rIns="0" bIns="0" rtlCol="0" anchor="ctr"/>
          <a:lstStyle/>
          <a:p>
            <a:pPr marL="0" indent="0" algn="ctr">
              <a:buNone/>
            </a:pPr>
            <a:r>
              <a:rPr lang="en-US" sz="2400" b="1" dirty="0">
                <a:solidFill>
                  <a:srgbClr val="FFFFFF"/>
                </a:solidFill>
              </a:rPr>
              <a:t>4</a:t>
            </a:r>
            <a:endParaRPr lang="en-US" sz="2400" dirty="0"/>
          </a:p>
        </p:txBody>
      </p:sp>
      <p:sp>
        <p:nvSpPr>
          <p:cNvPr id="21" name="Text 19"/>
          <p:cNvSpPr/>
          <p:nvPr/>
        </p:nvSpPr>
        <p:spPr>
          <a:xfrm>
            <a:off x="886968" y="3931920"/>
            <a:ext cx="3657600" cy="347472"/>
          </a:xfrm>
          <a:prstGeom prst="rect">
            <a:avLst/>
          </a:prstGeom>
          <a:noFill/>
          <a:ln/>
        </p:spPr>
        <p:txBody>
          <a:bodyPr wrap="square" lIns="0" tIns="0" rIns="0" bIns="0" rtlCol="0" anchor="ctr"/>
          <a:lstStyle/>
          <a:p>
            <a:pPr marL="0" indent="0">
              <a:buNone/>
            </a:pPr>
            <a:r>
              <a:rPr lang="en-US" b="1" dirty="0">
                <a:solidFill>
                  <a:srgbClr val="0B7EA0"/>
                </a:solidFill>
              </a:rPr>
              <a:t>Yönetim Yapısını Belirleyin</a:t>
            </a:r>
            <a:endParaRPr lang="en-US" dirty="0"/>
          </a:p>
        </p:txBody>
      </p:sp>
      <p:sp>
        <p:nvSpPr>
          <p:cNvPr id="22" name="Text 20"/>
          <p:cNvSpPr/>
          <p:nvPr/>
        </p:nvSpPr>
        <p:spPr>
          <a:xfrm>
            <a:off x="886968" y="4279392"/>
            <a:ext cx="3657600" cy="640080"/>
          </a:xfrm>
          <a:prstGeom prst="rect">
            <a:avLst/>
          </a:prstGeom>
          <a:noFill/>
          <a:ln/>
        </p:spPr>
        <p:txBody>
          <a:bodyPr wrap="square" lIns="0" tIns="0" rIns="0" bIns="0" rtlCol="0" anchor="ctr"/>
          <a:lstStyle/>
          <a:p>
            <a:pPr marL="0" indent="0">
              <a:buNone/>
            </a:pPr>
            <a:r>
              <a:rPr lang="en-US" sz="1200" dirty="0">
                <a:solidFill>
                  <a:srgbClr val="1A1A2E"/>
                </a:solidFill>
              </a:rPr>
              <a:t>Standart Interact Kulüp Tüzüğü'nü inceleyin ve kulübünüzün ihtiyaçlarına göre uyarlanmış Önerilen Tüzük'ü kabul edin.</a:t>
            </a:r>
            <a:endParaRPr lang="en-US" sz="1200" dirty="0"/>
          </a:p>
        </p:txBody>
      </p:sp>
      <p:sp>
        <p:nvSpPr>
          <p:cNvPr id="23" name="Shape 21"/>
          <p:cNvSpPr/>
          <p:nvPr/>
        </p:nvSpPr>
        <p:spPr>
          <a:xfrm>
            <a:off x="4800600" y="1005840"/>
            <a:ext cx="457200" cy="457200"/>
          </a:xfrm>
          <a:prstGeom prst="ellipse">
            <a:avLst/>
          </a:prstGeom>
          <a:solidFill>
            <a:srgbClr val="F4981D"/>
          </a:solidFill>
          <a:ln w="12700">
            <a:solidFill>
              <a:srgbClr val="F4981D"/>
            </a:solidFill>
            <a:prstDash val="solid"/>
          </a:ln>
        </p:spPr>
      </p:sp>
      <p:sp>
        <p:nvSpPr>
          <p:cNvPr id="24" name="Text 22"/>
          <p:cNvSpPr/>
          <p:nvPr/>
        </p:nvSpPr>
        <p:spPr>
          <a:xfrm>
            <a:off x="4800600" y="1005840"/>
            <a:ext cx="457200" cy="457200"/>
          </a:xfrm>
          <a:prstGeom prst="rect">
            <a:avLst/>
          </a:prstGeom>
          <a:noFill/>
          <a:ln/>
        </p:spPr>
        <p:txBody>
          <a:bodyPr wrap="square" lIns="0" tIns="0" rIns="0" bIns="0" rtlCol="0" anchor="ctr"/>
          <a:lstStyle/>
          <a:p>
            <a:pPr marL="0" indent="0" algn="ctr">
              <a:buNone/>
            </a:pPr>
            <a:r>
              <a:rPr lang="en-US" sz="2400" b="1" dirty="0">
                <a:solidFill>
                  <a:srgbClr val="FFFFFF"/>
                </a:solidFill>
              </a:rPr>
              <a:t>5</a:t>
            </a:r>
            <a:endParaRPr lang="en-US" sz="2400" dirty="0"/>
          </a:p>
        </p:txBody>
      </p:sp>
      <p:sp>
        <p:nvSpPr>
          <p:cNvPr id="25" name="Text 23"/>
          <p:cNvSpPr/>
          <p:nvPr/>
        </p:nvSpPr>
        <p:spPr>
          <a:xfrm>
            <a:off x="5367528" y="914400"/>
            <a:ext cx="3657600" cy="347472"/>
          </a:xfrm>
          <a:prstGeom prst="rect">
            <a:avLst/>
          </a:prstGeom>
          <a:noFill/>
          <a:ln/>
        </p:spPr>
        <p:txBody>
          <a:bodyPr wrap="square" lIns="0" tIns="0" rIns="0" bIns="0" rtlCol="0" anchor="ctr"/>
          <a:lstStyle/>
          <a:p>
            <a:pPr marL="0" indent="0">
              <a:buNone/>
            </a:pPr>
            <a:r>
              <a:rPr lang="en-US" b="1" dirty="0">
                <a:solidFill>
                  <a:srgbClr val="0B7EA0"/>
                </a:solidFill>
              </a:rPr>
              <a:t>Yönetim Kurulu Seçin</a:t>
            </a:r>
            <a:endParaRPr lang="en-US" dirty="0"/>
          </a:p>
        </p:txBody>
      </p:sp>
      <p:sp>
        <p:nvSpPr>
          <p:cNvPr id="26" name="Text 24"/>
          <p:cNvSpPr/>
          <p:nvPr/>
        </p:nvSpPr>
        <p:spPr>
          <a:xfrm>
            <a:off x="5367528" y="1261872"/>
            <a:ext cx="3657600" cy="640080"/>
          </a:xfrm>
          <a:prstGeom prst="rect">
            <a:avLst/>
          </a:prstGeom>
          <a:noFill/>
          <a:ln/>
        </p:spPr>
        <p:txBody>
          <a:bodyPr wrap="square" lIns="0" tIns="0" rIns="0" bIns="0" rtlCol="0" anchor="ctr"/>
          <a:lstStyle/>
          <a:p>
            <a:pPr marL="0" indent="0">
              <a:buNone/>
            </a:pPr>
            <a:r>
              <a:rPr lang="en-US" sz="1200" dirty="0">
                <a:solidFill>
                  <a:srgbClr val="1A1A2E"/>
                </a:solidFill>
              </a:rPr>
              <a:t>Başkan, Başkan Yardımcısı, Sekreter ve Sayman için seçim yapın.</a:t>
            </a:r>
            <a:endParaRPr lang="en-US" sz="1200" dirty="0"/>
          </a:p>
        </p:txBody>
      </p:sp>
      <p:sp>
        <p:nvSpPr>
          <p:cNvPr id="27" name="Shape 25"/>
          <p:cNvSpPr/>
          <p:nvPr/>
        </p:nvSpPr>
        <p:spPr>
          <a:xfrm>
            <a:off x="4800600" y="2011680"/>
            <a:ext cx="457200" cy="457200"/>
          </a:xfrm>
          <a:prstGeom prst="ellipse">
            <a:avLst/>
          </a:prstGeom>
          <a:solidFill>
            <a:srgbClr val="F4981D"/>
          </a:solidFill>
          <a:ln w="12700">
            <a:solidFill>
              <a:srgbClr val="F4981D"/>
            </a:solidFill>
            <a:prstDash val="solid"/>
          </a:ln>
        </p:spPr>
      </p:sp>
      <p:sp>
        <p:nvSpPr>
          <p:cNvPr id="28" name="Text 26"/>
          <p:cNvSpPr/>
          <p:nvPr/>
        </p:nvSpPr>
        <p:spPr>
          <a:xfrm>
            <a:off x="4800600" y="2011680"/>
            <a:ext cx="457200" cy="457200"/>
          </a:xfrm>
          <a:prstGeom prst="rect">
            <a:avLst/>
          </a:prstGeom>
          <a:noFill/>
          <a:ln/>
        </p:spPr>
        <p:txBody>
          <a:bodyPr wrap="square" lIns="0" tIns="0" rIns="0" bIns="0" rtlCol="0" anchor="ctr"/>
          <a:lstStyle/>
          <a:p>
            <a:pPr marL="0" indent="0" algn="ctr">
              <a:buNone/>
            </a:pPr>
            <a:r>
              <a:rPr lang="en-US" sz="2400" b="1" dirty="0">
                <a:solidFill>
                  <a:srgbClr val="FFFFFF"/>
                </a:solidFill>
              </a:rPr>
              <a:t>6</a:t>
            </a:r>
            <a:endParaRPr lang="en-US" sz="2400" dirty="0"/>
          </a:p>
        </p:txBody>
      </p:sp>
      <p:sp>
        <p:nvSpPr>
          <p:cNvPr id="29" name="Text 27"/>
          <p:cNvSpPr/>
          <p:nvPr/>
        </p:nvSpPr>
        <p:spPr>
          <a:xfrm>
            <a:off x="5367528" y="1920240"/>
            <a:ext cx="3657600" cy="347472"/>
          </a:xfrm>
          <a:prstGeom prst="rect">
            <a:avLst/>
          </a:prstGeom>
          <a:noFill/>
          <a:ln/>
        </p:spPr>
        <p:txBody>
          <a:bodyPr wrap="square" lIns="0" tIns="0" rIns="0" bIns="0" rtlCol="0" anchor="ctr"/>
          <a:lstStyle/>
          <a:p>
            <a:pPr marL="0" indent="0">
              <a:buNone/>
            </a:pPr>
            <a:r>
              <a:rPr lang="en-US" b="1" dirty="0">
                <a:solidFill>
                  <a:srgbClr val="0B7EA0"/>
                </a:solidFill>
              </a:rPr>
              <a:t>Resmiyet Kazandırın</a:t>
            </a:r>
            <a:endParaRPr lang="en-US" dirty="0"/>
          </a:p>
        </p:txBody>
      </p:sp>
      <p:sp>
        <p:nvSpPr>
          <p:cNvPr id="30" name="Text 28"/>
          <p:cNvSpPr/>
          <p:nvPr/>
        </p:nvSpPr>
        <p:spPr>
          <a:xfrm>
            <a:off x="5367528" y="2267712"/>
            <a:ext cx="3657600" cy="640080"/>
          </a:xfrm>
          <a:prstGeom prst="rect">
            <a:avLst/>
          </a:prstGeom>
          <a:noFill/>
          <a:ln/>
        </p:spPr>
        <p:txBody>
          <a:bodyPr wrap="square" lIns="0" tIns="0" rIns="0" bIns="0" rtlCol="0" anchor="ctr"/>
          <a:lstStyle/>
          <a:p>
            <a:pPr marL="0" indent="0">
              <a:buNone/>
            </a:pPr>
            <a:r>
              <a:rPr lang="en-US" sz="1200" dirty="0">
                <a:solidFill>
                  <a:srgbClr val="1A1A2E"/>
                </a:solidFill>
              </a:rPr>
              <a:t>Interact Kulübü Sertifikasyon Formu'nu doldurun ve interact@rotary.org adresine gönderin. Herhangi bir ücret gerektirmez — 4–6 hafta sürer.</a:t>
            </a:r>
            <a:endParaRPr lang="en-US" sz="1200" dirty="0"/>
          </a:p>
        </p:txBody>
      </p:sp>
      <p:sp>
        <p:nvSpPr>
          <p:cNvPr id="31" name="Shape 29"/>
          <p:cNvSpPr/>
          <p:nvPr/>
        </p:nvSpPr>
        <p:spPr>
          <a:xfrm>
            <a:off x="4800600" y="3017520"/>
            <a:ext cx="457200" cy="457200"/>
          </a:xfrm>
          <a:prstGeom prst="ellipse">
            <a:avLst/>
          </a:prstGeom>
          <a:solidFill>
            <a:srgbClr val="F4981D"/>
          </a:solidFill>
          <a:ln w="12700">
            <a:solidFill>
              <a:srgbClr val="F4981D"/>
            </a:solidFill>
            <a:prstDash val="solid"/>
          </a:ln>
        </p:spPr>
      </p:sp>
      <p:sp>
        <p:nvSpPr>
          <p:cNvPr id="32" name="Text 30"/>
          <p:cNvSpPr/>
          <p:nvPr/>
        </p:nvSpPr>
        <p:spPr>
          <a:xfrm>
            <a:off x="4800600" y="3017520"/>
            <a:ext cx="457200" cy="457200"/>
          </a:xfrm>
          <a:prstGeom prst="rect">
            <a:avLst/>
          </a:prstGeom>
          <a:noFill/>
          <a:ln/>
        </p:spPr>
        <p:txBody>
          <a:bodyPr wrap="square" lIns="0" tIns="0" rIns="0" bIns="0" rtlCol="0" anchor="ctr"/>
          <a:lstStyle/>
          <a:p>
            <a:pPr marL="0" indent="0" algn="ctr">
              <a:buNone/>
            </a:pPr>
            <a:r>
              <a:rPr lang="en-US" sz="2400" b="1" dirty="0">
                <a:solidFill>
                  <a:srgbClr val="FFFFFF"/>
                </a:solidFill>
              </a:rPr>
              <a:t>7</a:t>
            </a:r>
            <a:endParaRPr lang="en-US" sz="2400" dirty="0"/>
          </a:p>
        </p:txBody>
      </p:sp>
      <p:sp>
        <p:nvSpPr>
          <p:cNvPr id="33" name="Text 31"/>
          <p:cNvSpPr/>
          <p:nvPr/>
        </p:nvSpPr>
        <p:spPr>
          <a:xfrm>
            <a:off x="5367528" y="2926080"/>
            <a:ext cx="3657600" cy="347472"/>
          </a:xfrm>
          <a:prstGeom prst="rect">
            <a:avLst/>
          </a:prstGeom>
          <a:noFill/>
          <a:ln/>
        </p:spPr>
        <p:txBody>
          <a:bodyPr wrap="square" lIns="0" tIns="0" rIns="0" bIns="0" rtlCol="0" anchor="ctr"/>
          <a:lstStyle/>
          <a:p>
            <a:pPr marL="0" indent="0">
              <a:buNone/>
            </a:pPr>
            <a:r>
              <a:rPr lang="en-US" b="1" dirty="0">
                <a:solidFill>
                  <a:srgbClr val="0B7EA0"/>
                </a:solidFill>
              </a:rPr>
              <a:t>Kutlayın!</a:t>
            </a:r>
            <a:endParaRPr lang="en-US" dirty="0"/>
          </a:p>
        </p:txBody>
      </p:sp>
      <p:sp>
        <p:nvSpPr>
          <p:cNvPr id="34" name="Text 32"/>
          <p:cNvSpPr/>
          <p:nvPr/>
        </p:nvSpPr>
        <p:spPr>
          <a:xfrm>
            <a:off x="5367528" y="3273552"/>
            <a:ext cx="3657600" cy="640080"/>
          </a:xfrm>
          <a:prstGeom prst="rect">
            <a:avLst/>
          </a:prstGeom>
          <a:noFill/>
          <a:ln/>
        </p:spPr>
        <p:txBody>
          <a:bodyPr wrap="square" lIns="0" tIns="0" rIns="0" bIns="0" rtlCol="0" anchor="ctr"/>
          <a:lstStyle/>
          <a:p>
            <a:pPr marL="0" indent="0">
              <a:buNone/>
            </a:pPr>
            <a:r>
              <a:rPr lang="en-US" sz="1200" dirty="0">
                <a:solidFill>
                  <a:srgbClr val="1A1A2E"/>
                </a:solidFill>
              </a:rPr>
              <a:t>Rotary geleneklerini ve yerel adetleri bir araya getiren bir Charter Töreni planlayın. Yaratıcı olun!</a:t>
            </a:r>
            <a:endParaRPr lang="en-US" sz="1200" dirty="0"/>
          </a:p>
        </p:txBody>
      </p:sp>
      <p:pic>
        <p:nvPicPr>
          <p:cNvPr id="35" name="Resim 34">
            <a:extLst>
              <a:ext uri="{FF2B5EF4-FFF2-40B4-BE49-F238E27FC236}">
                <a16:creationId xmlns:a16="http://schemas.microsoft.com/office/drawing/2014/main" id="{53BC4558-4288-8393-C667-319A94C89CD4}"/>
              </a:ext>
            </a:extLst>
          </p:cNvPr>
          <p:cNvPicPr>
            <a:picLocks noChangeAspect="1"/>
          </p:cNvPicPr>
          <p:nvPr/>
        </p:nvPicPr>
        <p:blipFill>
          <a:blip r:embed="rId3"/>
          <a:srcRect l="29681" t="14388" r="4767" b="2064"/>
          <a:stretch>
            <a:fillRect/>
          </a:stretch>
        </p:blipFill>
        <p:spPr>
          <a:xfrm>
            <a:off x="7475115" y="82295"/>
            <a:ext cx="1508865" cy="667513"/>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AADDB"/>
        </a:solidFill>
        <a:effectLst/>
      </p:bgPr>
    </p:bg>
    <p:spTree>
      <p:nvGrpSpPr>
        <p:cNvPr id="1" name=""/>
        <p:cNvGrpSpPr/>
        <p:nvPr/>
      </p:nvGrpSpPr>
      <p:grpSpPr>
        <a:xfrm>
          <a:off x="0" y="0"/>
          <a:ext cx="0" cy="0"/>
          <a:chOff x="0" y="0"/>
          <a:chExt cx="0" cy="0"/>
        </a:xfrm>
      </p:grpSpPr>
      <p:sp>
        <p:nvSpPr>
          <p:cNvPr id="2" name="Text 0"/>
          <p:cNvSpPr/>
          <p:nvPr/>
        </p:nvSpPr>
        <p:spPr>
          <a:xfrm>
            <a:off x="548640" y="1097280"/>
            <a:ext cx="1828800" cy="365760"/>
          </a:xfrm>
          <a:prstGeom prst="rect">
            <a:avLst/>
          </a:prstGeom>
          <a:noFill/>
          <a:ln/>
        </p:spPr>
        <p:txBody>
          <a:bodyPr wrap="square" rtlCol="0" anchor="ctr"/>
          <a:lstStyle/>
          <a:p>
            <a:pPr marL="0" indent="0" algn="ctr">
              <a:buNone/>
            </a:pPr>
            <a:r>
              <a:rPr lang="en-US" sz="1100" b="1" kern="0" spc="400" dirty="0">
                <a:solidFill>
                  <a:srgbClr val="FFFFFF"/>
                </a:solidFill>
              </a:rPr>
              <a:t>BÖLÜM</a:t>
            </a:r>
            <a:endParaRPr lang="en-US" sz="1100" dirty="0"/>
          </a:p>
        </p:txBody>
      </p:sp>
      <p:sp>
        <p:nvSpPr>
          <p:cNvPr id="3" name="Shape 1"/>
          <p:cNvSpPr/>
          <p:nvPr/>
        </p:nvSpPr>
        <p:spPr>
          <a:xfrm>
            <a:off x="548640" y="1508760"/>
            <a:ext cx="1828800" cy="2011680"/>
          </a:xfrm>
          <a:prstGeom prst="rect">
            <a:avLst/>
          </a:prstGeom>
          <a:solidFill>
            <a:srgbClr val="FFFFFF">
              <a:alpha val="15000"/>
            </a:srgbClr>
          </a:solidFill>
          <a:ln w="25400">
            <a:solidFill>
              <a:srgbClr val="FFFFFF"/>
            </a:solidFill>
            <a:prstDash val="solid"/>
          </a:ln>
        </p:spPr>
      </p:sp>
      <p:sp>
        <p:nvSpPr>
          <p:cNvPr id="4" name="Text 2"/>
          <p:cNvSpPr/>
          <p:nvPr/>
        </p:nvSpPr>
        <p:spPr>
          <a:xfrm>
            <a:off x="548640" y="1508760"/>
            <a:ext cx="1828800" cy="2011680"/>
          </a:xfrm>
          <a:prstGeom prst="rect">
            <a:avLst/>
          </a:prstGeom>
          <a:noFill/>
          <a:ln/>
        </p:spPr>
        <p:txBody>
          <a:bodyPr wrap="square" rtlCol="0" anchor="ctr"/>
          <a:lstStyle/>
          <a:p>
            <a:pPr marL="0" indent="0" algn="ctr">
              <a:buNone/>
            </a:pPr>
            <a:r>
              <a:rPr lang="en-US" sz="9600" b="1" dirty="0">
                <a:solidFill>
                  <a:srgbClr val="FFFFFF"/>
                </a:solidFill>
              </a:rPr>
              <a:t>3</a:t>
            </a:r>
            <a:endParaRPr lang="en-US" sz="9600" dirty="0"/>
          </a:p>
        </p:txBody>
      </p:sp>
      <p:sp>
        <p:nvSpPr>
          <p:cNvPr id="5" name="Text 3"/>
          <p:cNvSpPr/>
          <p:nvPr/>
        </p:nvSpPr>
        <p:spPr>
          <a:xfrm>
            <a:off x="2926080" y="1645920"/>
            <a:ext cx="5760720" cy="1828800"/>
          </a:xfrm>
          <a:prstGeom prst="rect">
            <a:avLst/>
          </a:prstGeom>
          <a:noFill/>
          <a:ln/>
        </p:spPr>
        <p:txBody>
          <a:bodyPr wrap="square" rtlCol="0" anchor="ctr"/>
          <a:lstStyle/>
          <a:p>
            <a:pPr marL="0" indent="0" algn="l">
              <a:buNone/>
            </a:pPr>
            <a:r>
              <a:rPr lang="en-US" sz="4000" b="1" dirty="0">
                <a:solidFill>
                  <a:srgbClr val="FFFFFF"/>
                </a:solidFill>
              </a:rPr>
              <a:t>Güvenlik ve</a:t>
            </a:r>
            <a:endParaRPr lang="en-US" sz="4000" dirty="0"/>
          </a:p>
          <a:p>
            <a:pPr marL="0" indent="0" algn="l">
              <a:buNone/>
            </a:pPr>
            <a:r>
              <a:rPr lang="en-US" sz="4000" b="1" dirty="0">
                <a:solidFill>
                  <a:srgbClr val="FFFFFF"/>
                </a:solidFill>
              </a:rPr>
              <a:t>Kapsayıcılık</a:t>
            </a:r>
            <a:endParaRPr lang="en-US" sz="4000" dirty="0"/>
          </a:p>
        </p:txBody>
      </p:sp>
      <p:pic>
        <p:nvPicPr>
          <p:cNvPr id="6" name="Resim 5">
            <a:extLst>
              <a:ext uri="{FF2B5EF4-FFF2-40B4-BE49-F238E27FC236}">
                <a16:creationId xmlns:a16="http://schemas.microsoft.com/office/drawing/2014/main" id="{12C1F66E-81F1-B0DA-965F-FC2C2CF63DB4}"/>
              </a:ext>
            </a:extLst>
          </p:cNvPr>
          <p:cNvPicPr>
            <a:picLocks noChangeAspect="1"/>
          </p:cNvPicPr>
          <p:nvPr/>
        </p:nvPicPr>
        <p:blipFill>
          <a:blip r:embed="rId3"/>
          <a:srcRect l="31738" t="17960" r="1789" b="3541"/>
          <a:stretch>
            <a:fillRect/>
          </a:stretch>
        </p:blipFill>
        <p:spPr>
          <a:xfrm>
            <a:off x="6411309" y="4023361"/>
            <a:ext cx="2732691" cy="112014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1AADDB"/>
          </a:solidFill>
          <a:ln w="12700">
            <a:solidFill>
              <a:srgbClr val="1AADDB"/>
            </a:solidFill>
            <a:prstDash val="solid"/>
          </a:ln>
        </p:spPr>
      </p:sp>
      <p:sp>
        <p:nvSpPr>
          <p:cNvPr id="3" name="Shape 1"/>
          <p:cNvSpPr/>
          <p:nvPr/>
        </p:nvSpPr>
        <p:spPr>
          <a:xfrm>
            <a:off x="109728" y="0"/>
            <a:ext cx="9034272" cy="749808"/>
          </a:xfrm>
          <a:prstGeom prst="rect">
            <a:avLst/>
          </a:prstGeom>
          <a:solidFill>
            <a:srgbClr val="EBF7FC"/>
          </a:solidFill>
          <a:ln w="12700">
            <a:solidFill>
              <a:srgbClr val="C8EAF5"/>
            </a:solidFill>
            <a:prstDash val="solid"/>
          </a:ln>
        </p:spPr>
      </p:sp>
      <p:sp>
        <p:nvSpPr>
          <p:cNvPr id="4" name="Text 2"/>
          <p:cNvSpPr/>
          <p:nvPr/>
        </p:nvSpPr>
        <p:spPr>
          <a:xfrm>
            <a:off x="320040" y="45720"/>
            <a:ext cx="8503920" cy="658368"/>
          </a:xfrm>
          <a:prstGeom prst="rect">
            <a:avLst/>
          </a:prstGeom>
          <a:noFill/>
          <a:ln/>
        </p:spPr>
        <p:txBody>
          <a:bodyPr wrap="square" lIns="0" tIns="0" rIns="0" bIns="0" rtlCol="0" anchor="ctr"/>
          <a:lstStyle/>
          <a:p>
            <a:pPr marL="0" indent="0">
              <a:buNone/>
            </a:pPr>
            <a:r>
              <a:rPr lang="en-US" sz="2000" b="1" dirty="0">
                <a:solidFill>
                  <a:srgbClr val="0B7EA0"/>
                </a:solidFill>
              </a:rPr>
              <a:t>GÜVENLİKTEKİ ROLÜNÜZ</a:t>
            </a:r>
            <a:endParaRPr lang="en-US" sz="2000" dirty="0"/>
          </a:p>
        </p:txBody>
      </p:sp>
      <p:sp>
        <p:nvSpPr>
          <p:cNvPr id="5" name="Shape 3"/>
          <p:cNvSpPr/>
          <p:nvPr/>
        </p:nvSpPr>
        <p:spPr>
          <a:xfrm>
            <a:off x="0" y="4892040"/>
            <a:ext cx="9144000" cy="251460"/>
          </a:xfrm>
          <a:prstGeom prst="rect">
            <a:avLst/>
          </a:prstGeom>
          <a:solidFill>
            <a:srgbClr val="1AADDB"/>
          </a:solidFill>
          <a:ln w="12700">
            <a:solidFill>
              <a:srgbClr val="1AADDB"/>
            </a:solidFill>
            <a:prstDash val="solid"/>
          </a:ln>
        </p:spPr>
      </p:sp>
      <p:sp>
        <p:nvSpPr>
          <p:cNvPr id="6" name="Text 4"/>
          <p:cNvSpPr/>
          <p:nvPr/>
        </p:nvSpPr>
        <p:spPr>
          <a:xfrm>
            <a:off x="182880" y="4901184"/>
            <a:ext cx="8778240" cy="228600"/>
          </a:xfrm>
          <a:prstGeom prst="rect">
            <a:avLst/>
          </a:prstGeom>
          <a:noFill/>
          <a:ln/>
        </p:spPr>
        <p:txBody>
          <a:bodyPr wrap="square" lIns="0" tIns="0" rIns="0" bIns="0" rtlCol="0" anchor="ctr"/>
          <a:lstStyle/>
          <a:p>
            <a:pPr marL="0" indent="0" algn="l">
              <a:buNone/>
            </a:pPr>
            <a:r>
              <a:rPr lang="en-US" sz="750" dirty="0">
                <a:solidFill>
                  <a:srgbClr val="FFFFFF"/>
                </a:solidFill>
              </a:rPr>
              <a:t>INTERACT EL KİTABI: INTERACTOR'LAR İÇİN REHBER</a:t>
            </a:r>
            <a:endParaRPr lang="en-US" sz="750" dirty="0"/>
          </a:p>
        </p:txBody>
      </p:sp>
      <p:sp>
        <p:nvSpPr>
          <p:cNvPr id="7" name="Text 5"/>
          <p:cNvSpPr/>
          <p:nvPr/>
        </p:nvSpPr>
        <p:spPr>
          <a:xfrm>
            <a:off x="320040" y="868680"/>
            <a:ext cx="8503920" cy="594360"/>
          </a:xfrm>
          <a:prstGeom prst="rect">
            <a:avLst/>
          </a:prstGeom>
          <a:noFill/>
          <a:ln/>
        </p:spPr>
        <p:txBody>
          <a:bodyPr wrap="square" rtlCol="0" anchor="ctr"/>
          <a:lstStyle/>
          <a:p>
            <a:pPr marL="0" indent="0">
              <a:buNone/>
            </a:pPr>
            <a:r>
              <a:rPr lang="en-US" sz="1250" dirty="0">
                <a:solidFill>
                  <a:srgbClr val="1A1A2E"/>
                </a:solidFill>
              </a:rPr>
              <a:t>Kulüp danışmanınız Rotary'nin gençlik koruma politikalarının uygulandığını denetler — ancak güvenli ve saygılı bir ortam oluşturmak herkese düşer.</a:t>
            </a:r>
            <a:endParaRPr lang="en-US" sz="1250" dirty="0"/>
          </a:p>
        </p:txBody>
      </p:sp>
      <p:sp>
        <p:nvSpPr>
          <p:cNvPr id="8" name="Shape 6"/>
          <p:cNvSpPr/>
          <p:nvPr/>
        </p:nvSpPr>
        <p:spPr>
          <a:xfrm>
            <a:off x="320040" y="1508760"/>
            <a:ext cx="4114800" cy="2651760"/>
          </a:xfrm>
          <a:prstGeom prst="rect">
            <a:avLst/>
          </a:prstGeom>
          <a:solidFill>
            <a:srgbClr val="EBF7FC"/>
          </a:solidFill>
          <a:ln w="12700">
            <a:solidFill>
              <a:srgbClr val="C8EAF5"/>
            </a:solidFill>
            <a:prstDash val="solid"/>
          </a:ln>
        </p:spPr>
      </p:sp>
      <p:sp>
        <p:nvSpPr>
          <p:cNvPr id="9" name="Text 7"/>
          <p:cNvSpPr/>
          <p:nvPr/>
        </p:nvSpPr>
        <p:spPr>
          <a:xfrm>
            <a:off x="457200" y="1600200"/>
            <a:ext cx="3840480" cy="411480"/>
          </a:xfrm>
          <a:prstGeom prst="rect">
            <a:avLst/>
          </a:prstGeom>
          <a:noFill/>
          <a:ln/>
        </p:spPr>
        <p:txBody>
          <a:bodyPr wrap="square" rtlCol="0" anchor="ctr"/>
          <a:lstStyle/>
          <a:p>
            <a:pPr marL="0" indent="0">
              <a:buNone/>
            </a:pPr>
            <a:r>
              <a:rPr lang="en-US" b="1" dirty="0">
                <a:solidFill>
                  <a:srgbClr val="0B7EA0"/>
                </a:solidFill>
              </a:rPr>
              <a:t>Dörtlü Öz Denetim</a:t>
            </a:r>
            <a:endParaRPr lang="en-US" dirty="0"/>
          </a:p>
        </p:txBody>
      </p:sp>
      <p:sp>
        <p:nvSpPr>
          <p:cNvPr id="10" name="Shape 8"/>
          <p:cNvSpPr/>
          <p:nvPr/>
        </p:nvSpPr>
        <p:spPr>
          <a:xfrm>
            <a:off x="457200" y="2075688"/>
            <a:ext cx="329184" cy="329184"/>
          </a:xfrm>
          <a:prstGeom prst="ellipse">
            <a:avLst/>
          </a:prstGeom>
          <a:solidFill>
            <a:srgbClr val="F4981D"/>
          </a:solidFill>
          <a:ln w="12700">
            <a:solidFill>
              <a:srgbClr val="F4981D"/>
            </a:solidFill>
            <a:prstDash val="solid"/>
          </a:ln>
        </p:spPr>
      </p:sp>
      <p:sp>
        <p:nvSpPr>
          <p:cNvPr id="11" name="Text 9"/>
          <p:cNvSpPr/>
          <p:nvPr/>
        </p:nvSpPr>
        <p:spPr>
          <a:xfrm>
            <a:off x="457200" y="2075688"/>
            <a:ext cx="329184" cy="329184"/>
          </a:xfrm>
          <a:prstGeom prst="rect">
            <a:avLst/>
          </a:prstGeom>
          <a:noFill/>
          <a:ln/>
        </p:spPr>
        <p:txBody>
          <a:bodyPr wrap="square" lIns="0" tIns="0" rIns="0" bIns="0" rtlCol="0" anchor="ctr"/>
          <a:lstStyle/>
          <a:p>
            <a:pPr marL="0" indent="0" algn="ctr">
              <a:buNone/>
            </a:pPr>
            <a:r>
              <a:rPr lang="en-US" sz="1400" b="1" dirty="0">
                <a:solidFill>
                  <a:srgbClr val="FFFFFF"/>
                </a:solidFill>
              </a:rPr>
              <a:t>1</a:t>
            </a:r>
            <a:endParaRPr lang="en-US" sz="1400" dirty="0"/>
          </a:p>
        </p:txBody>
      </p:sp>
      <p:sp>
        <p:nvSpPr>
          <p:cNvPr id="12" name="Text 10"/>
          <p:cNvSpPr/>
          <p:nvPr/>
        </p:nvSpPr>
        <p:spPr>
          <a:xfrm>
            <a:off x="868680" y="2029968"/>
            <a:ext cx="3429000" cy="420624"/>
          </a:xfrm>
          <a:prstGeom prst="rect">
            <a:avLst/>
          </a:prstGeom>
          <a:noFill/>
          <a:ln/>
        </p:spPr>
        <p:txBody>
          <a:bodyPr wrap="square" rtlCol="0" anchor="ctr"/>
          <a:lstStyle/>
          <a:p>
            <a:pPr marL="0" indent="0">
              <a:buNone/>
            </a:pPr>
            <a:r>
              <a:rPr lang="en-US" sz="1400" dirty="0">
                <a:solidFill>
                  <a:srgbClr val="1A1A2E"/>
                </a:solidFill>
              </a:rPr>
              <a:t>DOĞRU mu?</a:t>
            </a:r>
            <a:endParaRPr lang="en-US" sz="1400" dirty="0"/>
          </a:p>
        </p:txBody>
      </p:sp>
      <p:sp>
        <p:nvSpPr>
          <p:cNvPr id="13" name="Shape 11"/>
          <p:cNvSpPr/>
          <p:nvPr/>
        </p:nvSpPr>
        <p:spPr>
          <a:xfrm>
            <a:off x="457200" y="2596896"/>
            <a:ext cx="329184" cy="329184"/>
          </a:xfrm>
          <a:prstGeom prst="ellipse">
            <a:avLst/>
          </a:prstGeom>
          <a:solidFill>
            <a:srgbClr val="F4981D"/>
          </a:solidFill>
          <a:ln w="12700">
            <a:solidFill>
              <a:srgbClr val="F4981D"/>
            </a:solidFill>
            <a:prstDash val="solid"/>
          </a:ln>
        </p:spPr>
      </p:sp>
      <p:sp>
        <p:nvSpPr>
          <p:cNvPr id="14" name="Text 12"/>
          <p:cNvSpPr/>
          <p:nvPr/>
        </p:nvSpPr>
        <p:spPr>
          <a:xfrm>
            <a:off x="457200" y="2596896"/>
            <a:ext cx="329184" cy="329184"/>
          </a:xfrm>
          <a:prstGeom prst="rect">
            <a:avLst/>
          </a:prstGeom>
          <a:noFill/>
          <a:ln/>
        </p:spPr>
        <p:txBody>
          <a:bodyPr wrap="square" lIns="0" tIns="0" rIns="0" bIns="0" rtlCol="0" anchor="ctr"/>
          <a:lstStyle/>
          <a:p>
            <a:pPr marL="0" indent="0" algn="ctr">
              <a:buNone/>
            </a:pPr>
            <a:r>
              <a:rPr lang="en-US" sz="1400" b="1" dirty="0">
                <a:solidFill>
                  <a:srgbClr val="FFFFFF"/>
                </a:solidFill>
              </a:rPr>
              <a:t>2</a:t>
            </a:r>
            <a:endParaRPr lang="en-US" sz="1400" dirty="0"/>
          </a:p>
        </p:txBody>
      </p:sp>
      <p:sp>
        <p:nvSpPr>
          <p:cNvPr id="15" name="Text 13"/>
          <p:cNvSpPr/>
          <p:nvPr/>
        </p:nvSpPr>
        <p:spPr>
          <a:xfrm>
            <a:off x="868680" y="2551176"/>
            <a:ext cx="3429000" cy="420624"/>
          </a:xfrm>
          <a:prstGeom prst="rect">
            <a:avLst/>
          </a:prstGeom>
          <a:noFill/>
          <a:ln/>
        </p:spPr>
        <p:txBody>
          <a:bodyPr wrap="square" rtlCol="0" anchor="ctr"/>
          <a:lstStyle/>
          <a:p>
            <a:pPr marL="0" indent="0">
              <a:buNone/>
            </a:pPr>
            <a:r>
              <a:rPr lang="en-US" sz="1400" dirty="0">
                <a:solidFill>
                  <a:srgbClr val="1A1A2E"/>
                </a:solidFill>
              </a:rPr>
              <a:t>İLGİLİ HERKESE ADIL mi?</a:t>
            </a:r>
            <a:endParaRPr lang="en-US" sz="1400" dirty="0"/>
          </a:p>
        </p:txBody>
      </p:sp>
      <p:sp>
        <p:nvSpPr>
          <p:cNvPr id="16" name="Shape 14"/>
          <p:cNvSpPr/>
          <p:nvPr/>
        </p:nvSpPr>
        <p:spPr>
          <a:xfrm>
            <a:off x="457200" y="3118104"/>
            <a:ext cx="329184" cy="329184"/>
          </a:xfrm>
          <a:prstGeom prst="ellipse">
            <a:avLst/>
          </a:prstGeom>
          <a:solidFill>
            <a:srgbClr val="F4981D"/>
          </a:solidFill>
          <a:ln w="12700">
            <a:solidFill>
              <a:srgbClr val="F4981D"/>
            </a:solidFill>
            <a:prstDash val="solid"/>
          </a:ln>
        </p:spPr>
      </p:sp>
      <p:sp>
        <p:nvSpPr>
          <p:cNvPr id="17" name="Text 15"/>
          <p:cNvSpPr/>
          <p:nvPr/>
        </p:nvSpPr>
        <p:spPr>
          <a:xfrm>
            <a:off x="457200" y="3118104"/>
            <a:ext cx="329184" cy="329184"/>
          </a:xfrm>
          <a:prstGeom prst="rect">
            <a:avLst/>
          </a:prstGeom>
          <a:noFill/>
          <a:ln/>
        </p:spPr>
        <p:txBody>
          <a:bodyPr wrap="square" lIns="0" tIns="0" rIns="0" bIns="0" rtlCol="0" anchor="ctr"/>
          <a:lstStyle/>
          <a:p>
            <a:pPr marL="0" indent="0" algn="ctr">
              <a:buNone/>
            </a:pPr>
            <a:r>
              <a:rPr lang="en-US" sz="1400" b="1" dirty="0">
                <a:solidFill>
                  <a:srgbClr val="FFFFFF"/>
                </a:solidFill>
              </a:rPr>
              <a:t>3</a:t>
            </a:r>
            <a:endParaRPr lang="en-US" sz="1400" dirty="0"/>
          </a:p>
        </p:txBody>
      </p:sp>
      <p:sp>
        <p:nvSpPr>
          <p:cNvPr id="18" name="Text 16"/>
          <p:cNvSpPr/>
          <p:nvPr/>
        </p:nvSpPr>
        <p:spPr>
          <a:xfrm>
            <a:off x="868680" y="3072384"/>
            <a:ext cx="3429000" cy="420624"/>
          </a:xfrm>
          <a:prstGeom prst="rect">
            <a:avLst/>
          </a:prstGeom>
          <a:noFill/>
          <a:ln/>
        </p:spPr>
        <p:txBody>
          <a:bodyPr wrap="square" rtlCol="0" anchor="ctr"/>
          <a:lstStyle/>
          <a:p>
            <a:pPr marL="0" indent="0">
              <a:buNone/>
            </a:pPr>
            <a:r>
              <a:rPr lang="en-US" sz="1400" dirty="0">
                <a:solidFill>
                  <a:srgbClr val="1A1A2E"/>
                </a:solidFill>
              </a:rPr>
              <a:t>İYİ NİYET ve DAHA İYİ DOSTLUKLAR kurar mı?</a:t>
            </a:r>
            <a:endParaRPr lang="en-US" sz="1400" dirty="0"/>
          </a:p>
        </p:txBody>
      </p:sp>
      <p:sp>
        <p:nvSpPr>
          <p:cNvPr id="19" name="Shape 17"/>
          <p:cNvSpPr/>
          <p:nvPr/>
        </p:nvSpPr>
        <p:spPr>
          <a:xfrm>
            <a:off x="457200" y="3639312"/>
            <a:ext cx="329184" cy="329184"/>
          </a:xfrm>
          <a:prstGeom prst="ellipse">
            <a:avLst/>
          </a:prstGeom>
          <a:solidFill>
            <a:srgbClr val="F4981D"/>
          </a:solidFill>
          <a:ln w="12700">
            <a:solidFill>
              <a:srgbClr val="F4981D"/>
            </a:solidFill>
            <a:prstDash val="solid"/>
          </a:ln>
        </p:spPr>
      </p:sp>
      <p:sp>
        <p:nvSpPr>
          <p:cNvPr id="20" name="Text 18"/>
          <p:cNvSpPr/>
          <p:nvPr/>
        </p:nvSpPr>
        <p:spPr>
          <a:xfrm>
            <a:off x="457200" y="3639312"/>
            <a:ext cx="329184" cy="329184"/>
          </a:xfrm>
          <a:prstGeom prst="rect">
            <a:avLst/>
          </a:prstGeom>
          <a:noFill/>
          <a:ln/>
        </p:spPr>
        <p:txBody>
          <a:bodyPr wrap="square" lIns="0" tIns="0" rIns="0" bIns="0" rtlCol="0" anchor="ctr"/>
          <a:lstStyle/>
          <a:p>
            <a:pPr marL="0" indent="0" algn="ctr">
              <a:buNone/>
            </a:pPr>
            <a:r>
              <a:rPr lang="en-US" sz="1400" b="1" dirty="0">
                <a:solidFill>
                  <a:srgbClr val="FFFFFF"/>
                </a:solidFill>
              </a:rPr>
              <a:t>4</a:t>
            </a:r>
            <a:endParaRPr lang="en-US" sz="1400" dirty="0"/>
          </a:p>
        </p:txBody>
      </p:sp>
      <p:sp>
        <p:nvSpPr>
          <p:cNvPr id="21" name="Text 19"/>
          <p:cNvSpPr/>
          <p:nvPr/>
        </p:nvSpPr>
        <p:spPr>
          <a:xfrm>
            <a:off x="868680" y="3593592"/>
            <a:ext cx="3429000" cy="420624"/>
          </a:xfrm>
          <a:prstGeom prst="rect">
            <a:avLst/>
          </a:prstGeom>
          <a:noFill/>
          <a:ln/>
        </p:spPr>
        <p:txBody>
          <a:bodyPr wrap="square" rtlCol="0" anchor="ctr"/>
          <a:lstStyle/>
          <a:p>
            <a:pPr marL="0" indent="0">
              <a:buNone/>
            </a:pPr>
            <a:r>
              <a:rPr lang="en-US" sz="1400" dirty="0">
                <a:solidFill>
                  <a:srgbClr val="1A1A2E"/>
                </a:solidFill>
              </a:rPr>
              <a:t>İLGİLİ HERKESE YARARLI mı?</a:t>
            </a:r>
            <a:endParaRPr lang="en-US" sz="1400" dirty="0"/>
          </a:p>
        </p:txBody>
      </p:sp>
      <p:sp>
        <p:nvSpPr>
          <p:cNvPr id="22" name="Shape 20"/>
          <p:cNvSpPr/>
          <p:nvPr/>
        </p:nvSpPr>
        <p:spPr>
          <a:xfrm>
            <a:off x="4709160" y="1508760"/>
            <a:ext cx="4114800" cy="2651760"/>
          </a:xfrm>
          <a:prstGeom prst="rect">
            <a:avLst/>
          </a:prstGeom>
          <a:solidFill>
            <a:srgbClr val="EBF7FC"/>
          </a:solidFill>
          <a:ln w="12700">
            <a:solidFill>
              <a:srgbClr val="C8EAF5"/>
            </a:solidFill>
            <a:prstDash val="solid"/>
          </a:ln>
        </p:spPr>
      </p:sp>
      <p:sp>
        <p:nvSpPr>
          <p:cNvPr id="23" name="Text 21"/>
          <p:cNvSpPr/>
          <p:nvPr/>
        </p:nvSpPr>
        <p:spPr>
          <a:xfrm>
            <a:off x="4846320" y="1600200"/>
            <a:ext cx="3840480" cy="411480"/>
          </a:xfrm>
          <a:prstGeom prst="rect">
            <a:avLst/>
          </a:prstGeom>
          <a:noFill/>
          <a:ln/>
        </p:spPr>
        <p:txBody>
          <a:bodyPr wrap="square" rtlCol="0" anchor="ctr"/>
          <a:lstStyle/>
          <a:p>
            <a:pPr marL="0" indent="0">
              <a:buNone/>
            </a:pPr>
            <a:r>
              <a:rPr lang="en-US" b="1" dirty="0">
                <a:solidFill>
                  <a:srgbClr val="0B7EA0"/>
                </a:solidFill>
              </a:rPr>
              <a:t>Güvenli Bir Ortam Oluşturun</a:t>
            </a:r>
            <a:endParaRPr lang="en-US" dirty="0"/>
          </a:p>
        </p:txBody>
      </p:sp>
      <p:sp>
        <p:nvSpPr>
          <p:cNvPr id="24" name="Shape 22"/>
          <p:cNvSpPr/>
          <p:nvPr/>
        </p:nvSpPr>
        <p:spPr>
          <a:xfrm>
            <a:off x="4800600" y="2075688"/>
            <a:ext cx="54864" cy="347472"/>
          </a:xfrm>
          <a:prstGeom prst="rect">
            <a:avLst/>
          </a:prstGeom>
          <a:solidFill>
            <a:srgbClr val="1AADDB"/>
          </a:solidFill>
          <a:ln w="12700">
            <a:solidFill>
              <a:srgbClr val="1AADDB"/>
            </a:solidFill>
            <a:prstDash val="solid"/>
          </a:ln>
        </p:spPr>
      </p:sp>
      <p:sp>
        <p:nvSpPr>
          <p:cNvPr id="25" name="Text 23"/>
          <p:cNvSpPr/>
          <p:nvPr/>
        </p:nvSpPr>
        <p:spPr>
          <a:xfrm>
            <a:off x="4937760" y="2029968"/>
            <a:ext cx="3749040" cy="475488"/>
          </a:xfrm>
          <a:prstGeom prst="rect">
            <a:avLst/>
          </a:prstGeom>
          <a:noFill/>
          <a:ln/>
        </p:spPr>
        <p:txBody>
          <a:bodyPr wrap="square" rtlCol="0" anchor="ctr"/>
          <a:lstStyle/>
          <a:p>
            <a:pPr marL="0" indent="0">
              <a:buNone/>
            </a:pPr>
            <a:r>
              <a:rPr lang="en-US" sz="1200" dirty="0">
                <a:solidFill>
                  <a:srgbClr val="1A1A2E"/>
                </a:solidFill>
              </a:rPr>
              <a:t>Dörtlü Öz Denetim'i yansıtan bir davranış kuralları kodu oluşturun</a:t>
            </a:r>
            <a:endParaRPr lang="en-US" sz="1200" dirty="0"/>
          </a:p>
        </p:txBody>
      </p:sp>
      <p:sp>
        <p:nvSpPr>
          <p:cNvPr id="26" name="Shape 24"/>
          <p:cNvSpPr/>
          <p:nvPr/>
        </p:nvSpPr>
        <p:spPr>
          <a:xfrm>
            <a:off x="4800600" y="2624328"/>
            <a:ext cx="54864" cy="347472"/>
          </a:xfrm>
          <a:prstGeom prst="rect">
            <a:avLst/>
          </a:prstGeom>
          <a:solidFill>
            <a:srgbClr val="1AADDB"/>
          </a:solidFill>
          <a:ln w="12700">
            <a:solidFill>
              <a:srgbClr val="1AADDB"/>
            </a:solidFill>
            <a:prstDash val="solid"/>
          </a:ln>
        </p:spPr>
      </p:sp>
      <p:sp>
        <p:nvSpPr>
          <p:cNvPr id="27" name="Text 25"/>
          <p:cNvSpPr/>
          <p:nvPr/>
        </p:nvSpPr>
        <p:spPr>
          <a:xfrm>
            <a:off x="4937760" y="2578608"/>
            <a:ext cx="3749040" cy="475488"/>
          </a:xfrm>
          <a:prstGeom prst="rect">
            <a:avLst/>
          </a:prstGeom>
          <a:noFill/>
          <a:ln/>
        </p:spPr>
        <p:txBody>
          <a:bodyPr wrap="square" rtlCol="0" anchor="ctr"/>
          <a:lstStyle/>
          <a:p>
            <a:pPr marL="0" indent="0">
              <a:buNone/>
            </a:pPr>
            <a:r>
              <a:rPr lang="en-US" sz="1200" dirty="0">
                <a:solidFill>
                  <a:srgbClr val="1A1A2E"/>
                </a:solidFill>
              </a:rPr>
              <a:t>Saygısız davranışlara sıfır tolerans ilkesini vurgulayın</a:t>
            </a:r>
            <a:endParaRPr lang="en-US" sz="1200" dirty="0"/>
          </a:p>
        </p:txBody>
      </p:sp>
      <p:sp>
        <p:nvSpPr>
          <p:cNvPr id="28" name="Shape 26"/>
          <p:cNvSpPr/>
          <p:nvPr/>
        </p:nvSpPr>
        <p:spPr>
          <a:xfrm>
            <a:off x="4800600" y="3172968"/>
            <a:ext cx="54864" cy="347472"/>
          </a:xfrm>
          <a:prstGeom prst="rect">
            <a:avLst/>
          </a:prstGeom>
          <a:solidFill>
            <a:srgbClr val="1AADDB"/>
          </a:solidFill>
          <a:ln w="12700">
            <a:solidFill>
              <a:srgbClr val="1AADDB"/>
            </a:solidFill>
            <a:prstDash val="solid"/>
          </a:ln>
        </p:spPr>
      </p:sp>
      <p:sp>
        <p:nvSpPr>
          <p:cNvPr id="29" name="Text 27"/>
          <p:cNvSpPr/>
          <p:nvPr/>
        </p:nvSpPr>
        <p:spPr>
          <a:xfrm>
            <a:off x="4937760" y="3127248"/>
            <a:ext cx="3749040" cy="475488"/>
          </a:xfrm>
          <a:prstGeom prst="rect">
            <a:avLst/>
          </a:prstGeom>
          <a:noFill/>
          <a:ln/>
        </p:spPr>
        <p:txBody>
          <a:bodyPr wrap="square" rtlCol="0" anchor="ctr"/>
          <a:lstStyle/>
          <a:p>
            <a:pPr marL="0" indent="0">
              <a:buNone/>
            </a:pPr>
            <a:r>
              <a:rPr lang="en-US" sz="1200" dirty="0">
                <a:solidFill>
                  <a:srgbClr val="1A1A2E"/>
                </a:solidFill>
              </a:rPr>
              <a:t>Üyeleri endişelerini danışmanlar veya bölge liderlerine bildirmeleri için güçlendirin</a:t>
            </a:r>
            <a:endParaRPr lang="en-US" sz="1200" dirty="0"/>
          </a:p>
        </p:txBody>
      </p:sp>
      <p:sp>
        <p:nvSpPr>
          <p:cNvPr id="30" name="Shape 28"/>
          <p:cNvSpPr/>
          <p:nvPr/>
        </p:nvSpPr>
        <p:spPr>
          <a:xfrm>
            <a:off x="4800600" y="3721608"/>
            <a:ext cx="54864" cy="347472"/>
          </a:xfrm>
          <a:prstGeom prst="rect">
            <a:avLst/>
          </a:prstGeom>
          <a:solidFill>
            <a:srgbClr val="1AADDB"/>
          </a:solidFill>
          <a:ln w="12700">
            <a:solidFill>
              <a:srgbClr val="1AADDB"/>
            </a:solidFill>
            <a:prstDash val="solid"/>
          </a:ln>
        </p:spPr>
      </p:sp>
      <p:sp>
        <p:nvSpPr>
          <p:cNvPr id="31" name="Text 29"/>
          <p:cNvSpPr/>
          <p:nvPr/>
        </p:nvSpPr>
        <p:spPr>
          <a:xfrm>
            <a:off x="4937760" y="3675888"/>
            <a:ext cx="3749040" cy="475488"/>
          </a:xfrm>
          <a:prstGeom prst="rect">
            <a:avLst/>
          </a:prstGeom>
          <a:noFill/>
          <a:ln/>
        </p:spPr>
        <p:txBody>
          <a:bodyPr wrap="square" rtlCol="0" anchor="ctr"/>
          <a:lstStyle/>
          <a:p>
            <a:pPr marL="0" indent="0">
              <a:buNone/>
            </a:pPr>
            <a:r>
              <a:rPr lang="en-US" sz="1200" dirty="0">
                <a:solidFill>
                  <a:srgbClr val="1A1A2E"/>
                </a:solidFill>
              </a:rPr>
              <a:t>Gençlik koruma endişelerini çevrimiçi olarak rotary.org/youthprotection adresine bildirin</a:t>
            </a:r>
            <a:endParaRPr lang="en-US" sz="1200" dirty="0"/>
          </a:p>
        </p:txBody>
      </p:sp>
      <p:pic>
        <p:nvPicPr>
          <p:cNvPr id="32" name="Resim 31">
            <a:extLst>
              <a:ext uri="{FF2B5EF4-FFF2-40B4-BE49-F238E27FC236}">
                <a16:creationId xmlns:a16="http://schemas.microsoft.com/office/drawing/2014/main" id="{77428F19-D03A-EC0F-ECCB-78B890D5AD9A}"/>
              </a:ext>
            </a:extLst>
          </p:cNvPr>
          <p:cNvPicPr>
            <a:picLocks noChangeAspect="1"/>
          </p:cNvPicPr>
          <p:nvPr/>
        </p:nvPicPr>
        <p:blipFill>
          <a:blip r:embed="rId3"/>
          <a:srcRect l="29681" t="14388" r="4767" b="2064"/>
          <a:stretch>
            <a:fillRect/>
          </a:stretch>
        </p:blipFill>
        <p:spPr>
          <a:xfrm>
            <a:off x="7475115" y="82295"/>
            <a:ext cx="1508865" cy="667513"/>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1593</Words>
  <Application>Microsoft Office PowerPoint</Application>
  <PresentationFormat>Ekran Gösterisi (16:9)</PresentationFormat>
  <Paragraphs>308</Paragraphs>
  <Slides>25</Slides>
  <Notes>25</Notes>
  <HiddenSlides>0</HiddenSlides>
  <MMClips>0</MMClips>
  <ScaleCrop>false</ScaleCrop>
  <HeadingPairs>
    <vt:vector size="6" baseType="variant">
      <vt:variant>
        <vt:lpstr>Kullanılan Yazı Tipleri</vt:lpstr>
      </vt:variant>
      <vt:variant>
        <vt:i4>1</vt:i4>
      </vt:variant>
      <vt:variant>
        <vt:lpstr>Tema</vt:lpstr>
      </vt:variant>
      <vt:variant>
        <vt:i4>1</vt:i4>
      </vt:variant>
      <vt:variant>
        <vt:lpstr>Slayt Başlıkları</vt:lpstr>
      </vt:variant>
      <vt:variant>
        <vt:i4>25</vt:i4>
      </vt:variant>
    </vt:vector>
  </HeadingPairs>
  <TitlesOfParts>
    <vt:vector size="27" baseType="lpstr">
      <vt:lpstr>Arial</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Interact Handbook - A Guide for Interactors</dc:title>
  <dc:subject>PptxGenJS Presentation</dc:subject>
  <dc:creator>PptxGenJS</dc:creator>
  <cp:lastModifiedBy>Gizem Baştaş</cp:lastModifiedBy>
  <cp:revision>2</cp:revision>
  <dcterms:created xsi:type="dcterms:W3CDTF">2026-03-27T15:37:54Z</dcterms:created>
  <dcterms:modified xsi:type="dcterms:W3CDTF">2026-03-28T20:06:21Z</dcterms:modified>
</cp:coreProperties>
</file>