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4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9F0A0-6578-40C6-B627-3B6AFB4B5702}" type="datetimeFigureOut">
              <a:rPr lang="tr-TR" smtClean="0"/>
              <a:pPr/>
              <a:t>07.09.2020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0A7DC-49D6-4E19-9080-7A2946FA821B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0"/>
            <a:ext cx="69520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1 Resim"/>
          <p:cNvPicPr/>
          <p:nvPr/>
        </p:nvPicPr>
        <p:blipFill>
          <a:blip r:embed="rId2" cstate="print"/>
          <a:srcRect l="41198" t="49207" r="35113" b="4784"/>
          <a:stretch>
            <a:fillRect/>
          </a:stretch>
        </p:blipFill>
        <p:spPr bwMode="auto">
          <a:xfrm>
            <a:off x="1043608" y="3861048"/>
            <a:ext cx="1499168" cy="2852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2 Resim"/>
          <p:cNvPicPr/>
          <p:nvPr/>
        </p:nvPicPr>
        <p:blipFill>
          <a:blip r:embed="rId2" cstate="print"/>
          <a:srcRect t="61899" r="73221" b="3990"/>
          <a:stretch>
            <a:fillRect/>
          </a:stretch>
        </p:blipFill>
        <p:spPr bwMode="auto">
          <a:xfrm>
            <a:off x="755576" y="4221088"/>
            <a:ext cx="1694712" cy="2381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7" name="3 Metin kutusu"/>
          <p:cNvSpPr txBox="1"/>
          <p:nvPr/>
        </p:nvSpPr>
        <p:spPr>
          <a:xfrm>
            <a:off x="1043608" y="3429000"/>
            <a:ext cx="1368152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800" dirty="0" smtClean="0">
                <a:latin typeface="Arial Narrow" pitchFamily="34" charset="0"/>
                <a:cs typeface="Latha" pitchFamily="2"/>
              </a:rPr>
              <a:t>UR.Başkanı 2020 – 2021</a:t>
            </a:r>
          </a:p>
          <a:p>
            <a:r>
              <a:rPr lang="tr-TR" sz="800" b="1" dirty="0" smtClean="0">
                <a:latin typeface="Arial Narrow" pitchFamily="34" charset="0"/>
                <a:cs typeface="Latha" pitchFamily="2"/>
              </a:rPr>
              <a:t>Rtn. </a:t>
            </a:r>
            <a:r>
              <a:rPr lang="tr-TR" sz="800" b="1" dirty="0" err="1" smtClean="0">
                <a:latin typeface="Arial Narrow" pitchFamily="34" charset="0"/>
                <a:cs typeface="Latha" pitchFamily="2"/>
              </a:rPr>
              <a:t>Holgar</a:t>
            </a:r>
            <a:r>
              <a:rPr lang="tr-TR" sz="800" b="1" dirty="0" smtClean="0">
                <a:latin typeface="Arial Narrow" pitchFamily="34" charset="0"/>
                <a:cs typeface="Latha" pitchFamily="2"/>
              </a:rPr>
              <a:t> </a:t>
            </a:r>
            <a:r>
              <a:rPr lang="tr-TR" sz="800" b="1" dirty="0" err="1" smtClean="0">
                <a:latin typeface="Arial Narrow" pitchFamily="34" charset="0"/>
                <a:cs typeface="Latha" pitchFamily="2"/>
              </a:rPr>
              <a:t>Knaack</a:t>
            </a:r>
            <a:endParaRPr lang="tr-TR" sz="800" dirty="0">
              <a:latin typeface="Arial Narrow" pitchFamily="34" charset="0"/>
              <a:cs typeface="Latha" pitchFamily="2"/>
            </a:endParaRPr>
          </a:p>
          <a:p>
            <a:r>
              <a:rPr lang="tr-TR" sz="800" dirty="0" smtClean="0">
                <a:latin typeface="Arial Narrow" pitchFamily="34" charset="0"/>
                <a:cs typeface="Latha" pitchFamily="2"/>
              </a:rPr>
              <a:t>2430.Bölge </a:t>
            </a:r>
            <a:r>
              <a:rPr lang="tr-TR" sz="700" dirty="0" smtClean="0">
                <a:latin typeface="Arial Narrow" pitchFamily="34" charset="0"/>
                <a:cs typeface="Latha" pitchFamily="2"/>
              </a:rPr>
              <a:t>Guvernörü</a:t>
            </a:r>
          </a:p>
          <a:p>
            <a:r>
              <a:rPr lang="tr-TR" sz="800" b="1" dirty="0" smtClean="0">
                <a:latin typeface="Arial Narrow" pitchFamily="34" charset="0"/>
                <a:cs typeface="Latha" pitchFamily="2"/>
              </a:rPr>
              <a:t>Rtn.Serhan Antalyalı</a:t>
            </a:r>
          </a:p>
          <a:p>
            <a:r>
              <a:rPr lang="tr-TR" sz="800" b="1" dirty="0" smtClean="0">
                <a:latin typeface="Arial Narrow" pitchFamily="34" charset="0"/>
                <a:cs typeface="Latha" pitchFamily="2"/>
              </a:rPr>
              <a:t>2430.X1.Grup Guvernör Yrd.</a:t>
            </a:r>
          </a:p>
          <a:p>
            <a:r>
              <a:rPr lang="tr-TR" sz="800" b="1" dirty="0" err="1" smtClean="0">
                <a:latin typeface="Arial Narrow" pitchFamily="34" charset="0"/>
                <a:cs typeface="Latha" pitchFamily="2"/>
              </a:rPr>
              <a:t>Rtn.Eray</a:t>
            </a:r>
            <a:r>
              <a:rPr lang="tr-TR" sz="800" b="1" dirty="0" smtClean="0">
                <a:latin typeface="Arial Narrow" pitchFamily="34" charset="0"/>
                <a:cs typeface="Latha" pitchFamily="2"/>
              </a:rPr>
              <a:t> Doğancı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1907704" y="170080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10" name="9 Metin kutusu"/>
          <p:cNvSpPr txBox="1"/>
          <p:nvPr/>
        </p:nvSpPr>
        <p:spPr>
          <a:xfrm>
            <a:off x="2483768" y="1844824"/>
            <a:ext cx="5184576" cy="750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        Başkanın  Mektubu </a:t>
            </a:r>
          </a:p>
          <a:p>
            <a:r>
              <a:rPr lang="tr-TR" dirty="0" smtClean="0"/>
              <a:t>        </a:t>
            </a:r>
            <a:r>
              <a:rPr lang="tr-TR" sz="1400" dirty="0" smtClean="0"/>
              <a:t>Çok Değerli </a:t>
            </a:r>
            <a:r>
              <a:rPr lang="tr-TR" sz="1400" dirty="0" err="1" smtClean="0"/>
              <a:t>Rotary</a:t>
            </a:r>
            <a:r>
              <a:rPr lang="tr-TR" sz="1400" dirty="0" smtClean="0"/>
              <a:t> Ailem,</a:t>
            </a:r>
          </a:p>
          <a:p>
            <a:endParaRPr lang="tr-TR" sz="1400" dirty="0" smtClean="0"/>
          </a:p>
          <a:p>
            <a:r>
              <a:rPr lang="tr-TR" sz="1400" dirty="0" smtClean="0"/>
              <a:t>       </a:t>
            </a:r>
            <a:r>
              <a:rPr lang="tr-TR" sz="1200" dirty="0" smtClean="0"/>
              <a:t>Devir teslim töreninden beri  bu ay ilk eşli toplantımızı gerçekleştiriyoruz.</a:t>
            </a:r>
          </a:p>
          <a:p>
            <a:r>
              <a:rPr lang="tr-TR" sz="1200" dirty="0" smtClean="0"/>
              <a:t>        Bu akşam  TED </a:t>
            </a:r>
            <a:r>
              <a:rPr lang="tr-TR" sz="1200" dirty="0" err="1" smtClean="0"/>
              <a:t>İnteract</a:t>
            </a:r>
            <a:r>
              <a:rPr lang="tr-TR" sz="1200" dirty="0" smtClean="0"/>
              <a:t> başkanlarımızın devir teslim töreni ile birlikte kulübümüze güç katacak iki yeni üyemizin kulübümüze üye olacakları töreni gerçekleştireceğiz.</a:t>
            </a:r>
          </a:p>
          <a:p>
            <a:r>
              <a:rPr lang="tr-TR" sz="1200" dirty="0" smtClean="0"/>
              <a:t>        Geçen ay yaptığımız </a:t>
            </a:r>
            <a:r>
              <a:rPr lang="tr-TR" sz="1200" dirty="0" err="1" smtClean="0"/>
              <a:t>Zoom</a:t>
            </a:r>
            <a:r>
              <a:rPr lang="tr-TR" sz="1200" dirty="0" smtClean="0"/>
              <a:t> toplantılarımıza zorunlu oldukça </a:t>
            </a:r>
            <a:r>
              <a:rPr lang="tr-TR" sz="1200" dirty="0" err="1" smtClean="0"/>
              <a:t>pandemi</a:t>
            </a:r>
            <a:r>
              <a:rPr lang="tr-TR" sz="1200" dirty="0" smtClean="0"/>
              <a:t> dolayısı ile devam edeceğiz.Katılımlarımızın  yüksek olması için geç saate aldığımız toplantılarımızda serbest kürsü hakkını kullanmaktayız.Sizlerden ricam önümüzdeki toplantımızda 2.Asamblemizi gerçekleştireceğimiz için,</a:t>
            </a:r>
          </a:p>
          <a:p>
            <a:r>
              <a:rPr lang="tr-TR" sz="1200" dirty="0" smtClean="0"/>
              <a:t>yapılacak  toplantımıza fiziki olarak katılmanız ve  haftaya yolda olacağım için toplantımızı Pazartesi gününe aldık.</a:t>
            </a:r>
          </a:p>
          <a:p>
            <a:r>
              <a:rPr lang="tr-TR" sz="1200" dirty="0" smtClean="0"/>
              <a:t>        Dostlarım Bölge projesi olan ‘’Kök  Hücre ve Kan Bağışı ‘’ için Kızılay’la yaptığımız ve  10. ve 11.Grup </a:t>
            </a:r>
            <a:r>
              <a:rPr lang="tr-TR" sz="1200" dirty="0" err="1" smtClean="0"/>
              <a:t>Rotaract</a:t>
            </a:r>
            <a:r>
              <a:rPr lang="tr-TR" sz="1200" dirty="0" smtClean="0"/>
              <a:t> ve </a:t>
            </a:r>
            <a:r>
              <a:rPr lang="tr-TR" sz="1200" dirty="0" err="1" smtClean="0"/>
              <a:t>Rotary</a:t>
            </a:r>
            <a:r>
              <a:rPr lang="tr-TR" sz="1200" dirty="0" smtClean="0"/>
              <a:t> Kulüplerle 13 Eylül de Dede Korkut Parkında etkinlik gerçekleştireceğiz.Kan verecek  olan  çevremizdeki tüm</a:t>
            </a:r>
          </a:p>
          <a:p>
            <a:r>
              <a:rPr lang="tr-TR" sz="1200" dirty="0" smtClean="0"/>
              <a:t>Dostlarımızı bu etkinliğe katılması için elinizden geleni yapacağınızdan eminim.</a:t>
            </a:r>
          </a:p>
          <a:p>
            <a:endParaRPr lang="tr-TR" sz="1200" dirty="0" smtClean="0"/>
          </a:p>
          <a:p>
            <a:r>
              <a:rPr lang="tr-TR" sz="1200" dirty="0" smtClean="0"/>
              <a:t>         Hepinize iyi haftalar diliyorum.</a:t>
            </a:r>
          </a:p>
          <a:p>
            <a:r>
              <a:rPr lang="tr-TR" sz="1200" dirty="0" smtClean="0"/>
              <a:t>  </a:t>
            </a:r>
          </a:p>
          <a:p>
            <a:endParaRPr lang="tr-TR" sz="1200" dirty="0" smtClean="0"/>
          </a:p>
          <a:p>
            <a:endParaRPr lang="tr-TR" sz="1200" dirty="0" smtClean="0"/>
          </a:p>
          <a:p>
            <a:endParaRPr lang="tr-TR" sz="1400" dirty="0" smtClean="0"/>
          </a:p>
          <a:p>
            <a:r>
              <a:rPr lang="tr-TR" sz="1400" dirty="0" smtClean="0"/>
              <a:t>     </a:t>
            </a:r>
          </a:p>
          <a:p>
            <a:endParaRPr lang="tr-TR" sz="1400" dirty="0" smtClean="0"/>
          </a:p>
          <a:p>
            <a:r>
              <a:rPr lang="tr-TR" sz="1400" dirty="0" smtClean="0"/>
              <a:t>                 </a:t>
            </a:r>
          </a:p>
          <a:p>
            <a:r>
              <a:rPr lang="tr-TR" sz="1400" dirty="0" smtClean="0"/>
              <a:t> </a:t>
            </a:r>
          </a:p>
          <a:p>
            <a:r>
              <a:rPr lang="tr-TR" sz="1200" dirty="0" smtClean="0"/>
              <a:t>         </a:t>
            </a:r>
          </a:p>
          <a:p>
            <a:r>
              <a:rPr lang="tr-TR" sz="1200" dirty="0" smtClean="0"/>
              <a:t>        </a:t>
            </a:r>
          </a:p>
          <a:p>
            <a:endParaRPr lang="tr-TR" dirty="0" smtClean="0"/>
          </a:p>
          <a:p>
            <a:r>
              <a:rPr lang="tr-TR" dirty="0" smtClean="0"/>
              <a:t>     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788024" y="5517232"/>
            <a:ext cx="23762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Rotaryen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Sevgi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Saygılarımla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Rtn.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Taner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ALKARA                                                          2020-2021 D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/>
                <a:ea typeface="Times New Roman" pitchFamily="18" charset="0"/>
                <a:cs typeface="Times New Roman" pitchFamily="18" charset="0"/>
              </a:rPr>
              <a:t>Ö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NEM YILI BAŞKANI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971600" y="1772816"/>
            <a:ext cx="2448272" cy="22322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TOPLANTI BİLGİLERİ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tr-T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Tarih      08.09.2020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Dönem Toplantı No:1282/</a:t>
            </a:r>
            <a:r>
              <a:rPr kumimoji="0" lang="tr-TR" sz="1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9</a:t>
            </a:r>
            <a:endParaRPr kumimoji="0" lang="tr-T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Toplantı yeri:</a:t>
            </a:r>
            <a:r>
              <a:rPr kumimoji="0" lang="tr-TR" sz="1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ABACI KONAK</a:t>
            </a:r>
            <a:endParaRPr kumimoji="0" lang="tr-T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Toplantı Günü: 06.07.2020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Toplantı Saati:20.00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491880" y="1772816"/>
            <a:ext cx="3024336" cy="223224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MUTLU GÜNLERİMİZ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tr-T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tr-TR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r-TR" sz="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             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tr-TR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635896" y="2456892"/>
            <a:ext cx="2376264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 08.09</a:t>
            </a: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. Rtn.Fırat &amp; Melek ERTAN E.Y.</a:t>
            </a:r>
            <a:endParaRPr kumimoji="0" lang="tr-T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 09.09. Rtn.</a:t>
            </a:r>
            <a:r>
              <a:rPr kumimoji="0" lang="tr-TR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Göksal</a:t>
            </a: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 </a:t>
            </a:r>
            <a:r>
              <a:rPr kumimoji="0" lang="tr-TR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GÜNAYDIN’ın</a:t>
            </a: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</a:rPr>
              <a:t> oğlu Nice'nin D.G.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r-TR" sz="1100" b="1" dirty="0" smtClean="0">
              <a:latin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‘’ NİCE MUTLU YILLAR’’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36912"/>
            <a:ext cx="2952328" cy="3015839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sp>
        <p:nvSpPr>
          <p:cNvPr id="2050" name="AutoShape 2" descr="Resim önizleme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3 Dikdörtgen"/>
          <p:cNvSpPr/>
          <p:nvPr/>
        </p:nvSpPr>
        <p:spPr>
          <a:xfrm>
            <a:off x="683568" y="5805264"/>
            <a:ext cx="410445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300" b="1" dirty="0" smtClean="0"/>
              <a:t>04.09.2020 günü yeni üye adayımız Mert Yüksel’in işyerinde, üye kabul töreni davetini gerçekleştirdik.</a:t>
            </a:r>
            <a:endParaRPr lang="tr-TR" sz="13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60648"/>
            <a:ext cx="1484450" cy="2304256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260648"/>
            <a:ext cx="1440160" cy="2304256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620688"/>
            <a:ext cx="2207085" cy="4541912"/>
          </a:xfrm>
          <a:prstGeom prst="rect">
            <a:avLst/>
          </a:prstGeom>
          <a:noFill/>
          <a:ln w="38100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932040" y="5445224"/>
            <a:ext cx="3744416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746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300" b="1" i="0" u="none" strike="noStrike" cap="none" normalizeH="0" baseline="0" dirty="0" smtClean="0">
                <a:ln>
                  <a:noFill/>
                </a:ln>
                <a:solidFill>
                  <a:srgbClr val="201F1E"/>
                </a:solidFill>
                <a:effectLst/>
                <a:ea typeface="Calibri" pitchFamily="34" charset="0"/>
                <a:cs typeface="Segoe UI" pitchFamily="34" charset="0"/>
              </a:rPr>
              <a:t>   07.09.2020 tarihinde yeni üye  adayımız Esen Yücel   dostumuzun da  üye kabul davetini yapılan </a:t>
            </a:r>
            <a:r>
              <a:rPr kumimoji="0" lang="tr-TR" sz="1300" b="1" i="0" u="none" strike="noStrike" cap="none" normalizeH="0" baseline="0" dirty="0" err="1" smtClean="0">
                <a:ln>
                  <a:noFill/>
                </a:ln>
                <a:solidFill>
                  <a:srgbClr val="201F1E"/>
                </a:solidFill>
                <a:effectLst/>
                <a:ea typeface="Calibri" pitchFamily="34" charset="0"/>
                <a:cs typeface="Segoe UI" pitchFamily="34" charset="0"/>
              </a:rPr>
              <a:t>Zoom</a:t>
            </a:r>
            <a:r>
              <a:rPr kumimoji="0" lang="tr-TR" sz="1300" b="1" i="0" u="none" strike="noStrike" cap="none" normalizeH="0" baseline="0" dirty="0" smtClean="0">
                <a:ln>
                  <a:noFill/>
                </a:ln>
                <a:solidFill>
                  <a:srgbClr val="201F1E"/>
                </a:solidFill>
                <a:effectLst/>
                <a:ea typeface="Calibri" pitchFamily="34" charset="0"/>
                <a:cs typeface="Segoe UI" pitchFamily="34" charset="0"/>
              </a:rPr>
              <a:t> toplantısını gerçekleştirdik.</a:t>
            </a:r>
            <a:endParaRPr kumimoji="0" lang="tr-TR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262</Words>
  <Application>Microsoft Office PowerPoint</Application>
  <PresentationFormat>Ekran Gösterisi (4:3)</PresentationFormat>
  <Paragraphs>52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4" baseType="lpstr">
      <vt:lpstr>Ofis Teması</vt:lpstr>
      <vt:lpstr> </vt:lpstr>
      <vt:lpstr>Slayt 2</vt:lpstr>
      <vt:lpstr>Slayt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rotary</dc:creator>
  <cp:lastModifiedBy>rotary</cp:lastModifiedBy>
  <cp:revision>32</cp:revision>
  <dcterms:created xsi:type="dcterms:W3CDTF">2020-09-04T14:11:34Z</dcterms:created>
  <dcterms:modified xsi:type="dcterms:W3CDTF">2020-09-07T16:29:40Z</dcterms:modified>
</cp:coreProperties>
</file>