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71" r:id="rId2"/>
    <p:sldId id="290" r:id="rId3"/>
  </p:sldIdLst>
  <p:sldSz cx="6858000" cy="9144000" type="screen4x3"/>
  <p:notesSz cx="7099300" cy="10234613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A662860A-B071-4D6E-8201-A4631B462840}">
          <p14:sldIdLst>
            <p14:sldId id="271"/>
          </p14:sldIdLst>
        </p14:section>
        <p14:section name="Başlıksız Bölüm" id="{39B59A9F-1AC7-48A0-A5AC-8A693C6CBEE8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DF79"/>
    <a:srgbClr val="2962A7"/>
    <a:srgbClr val="FFCD2F"/>
    <a:srgbClr val="99CCFF"/>
    <a:srgbClr val="FF9966"/>
    <a:srgbClr val="FFD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71" autoAdjust="0"/>
  </p:normalViewPr>
  <p:slideViewPr>
    <p:cSldViewPr>
      <p:cViewPr varScale="1">
        <p:scale>
          <a:sx n="86" d="100"/>
          <a:sy n="86" d="100"/>
        </p:scale>
        <p:origin x="295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773C23C-CF2D-4A46-BA4A-03189D6FB6C7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68350"/>
            <a:ext cx="287655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pPr lvl="0"/>
            <a:endParaRPr lang="tr-TR" noProof="0" dirty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8984" tIns="49492" rIns="98984" bIns="49492" rtlCol="0">
            <a:normAutofit/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DECC1D9B-44D7-4716-9C4B-1B9EE7925A7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6576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C43109-F99E-49E6-8363-632ACB8C0061}" type="slidenum">
              <a:rPr lang="tr-TR" smtClean="0"/>
              <a:pPr>
                <a:defRPr/>
              </a:pPr>
              <a:t>1</a:t>
            </a:fld>
            <a:endParaRPr 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F5C2D-FE99-42D4-AEB7-2C39FD6F82A7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CC7B5-B4B2-44EA-A2A9-A57FB345A4BA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5921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D5C10-90F6-4AC3-B6A4-336F60503836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788FC-CBFA-485E-81F1-47E710603A32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6844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C7A30-61E2-4BE5-9424-A6301F597ADC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8CD4A-D9E8-4ACA-90C6-CE2BD457F75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9872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70CE9-BEDB-4F1A-B8FA-2C76728C1F95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3BD03-9920-45BF-B828-4B09E9D1C0A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4890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C2987-24E1-4C47-AD87-5B4AB88B4DA2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8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BA421-B507-4D6D-A971-6C631DE37E9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236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8B3EB-1C98-4FBF-BC60-A7F46EF4F249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F166-5D02-4343-BDA2-B7DE0D9CBF6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446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7F8BD-876C-4067-834E-22B1A967D04A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3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9C234-5F7F-4BD8-B3E6-553CA15754B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6698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B9698-7EDB-419D-9183-18F0A992656C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0930B-DA29-4B9E-8718-27A4A36F5692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045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23E61-61C8-4F4D-8BE0-B391A2E6C0DC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6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263D6-7D29-4EEB-9EB2-2612289F037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3419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ECB6B-4EC0-4000-A466-FCAB84A8F2AE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E80BE-AF7B-478C-81E4-55DDE940B0FD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000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C6DAF-A179-49A8-9B9C-89E6B0689FBD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57FBC-4B83-44E4-A3E0-01B8A7A1C1F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8074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Başlık Yer Tutucusu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</a:p>
        </p:txBody>
      </p:sp>
      <p:sp>
        <p:nvSpPr>
          <p:cNvPr id="1027" name="2 Metin Yer Tutucusu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6C5018-A67A-4A44-965F-694D5BC37DF8}" type="datetimeFigureOut">
              <a:rPr lang="tr-TR"/>
              <a:pPr>
                <a:defRPr/>
              </a:pPr>
              <a:t>3.3.2021</a:t>
            </a:fld>
            <a:endParaRPr lang="tr-TR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4DE44E-8145-4A08-A127-F17AECB4E65D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ookman Old Styl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" name="9 Metin kutusu"/>
          <p:cNvSpPr txBox="1"/>
          <p:nvPr/>
        </p:nvSpPr>
        <p:spPr>
          <a:xfrm>
            <a:off x="92365" y="771192"/>
            <a:ext cx="40005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1200" b="1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GAZİ  ROTARY KULÜBÜ BÜLTENİ</a:t>
            </a:r>
          </a:p>
        </p:txBody>
      </p:sp>
      <p:sp>
        <p:nvSpPr>
          <p:cNvPr id="2052" name="12 Metin kutusu"/>
          <p:cNvSpPr txBox="1">
            <a:spLocks noChangeArrowheads="1"/>
          </p:cNvSpPr>
          <p:nvPr/>
        </p:nvSpPr>
        <p:spPr bwMode="auto">
          <a:xfrm>
            <a:off x="1341438" y="1178740"/>
            <a:ext cx="38877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900" dirty="0"/>
              <a:t>             </a:t>
            </a:r>
            <a:r>
              <a:rPr lang="tr-TR" altLang="tr-TR" sz="1000" dirty="0">
                <a:solidFill>
                  <a:srgbClr val="2962A7"/>
                </a:solidFill>
              </a:rPr>
              <a:t>SAYI : 15                 24 KASIM 2020</a:t>
            </a:r>
            <a:endParaRPr lang="tr-TR" altLang="tr-TR" sz="900" dirty="0">
              <a:solidFill>
                <a:srgbClr val="2962A7"/>
              </a:solidFill>
            </a:endParaRPr>
          </a:p>
        </p:txBody>
      </p:sp>
      <p:sp>
        <p:nvSpPr>
          <p:cNvPr id="12" name="11 Metin kutusu"/>
          <p:cNvSpPr txBox="1"/>
          <p:nvPr/>
        </p:nvSpPr>
        <p:spPr>
          <a:xfrm>
            <a:off x="4867275" y="1617925"/>
            <a:ext cx="1946275" cy="31700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UR BAŞKANI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HOLGER KNAACK &amp; SUSANNE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UR 2430.BÖLGE GUVERNÖRÜ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SERHAN ANTALYALI &amp; ZÜMRÜT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GUVERNÖR YARDIMCISI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CENGİZ TURGAY &amp; NİLÜFER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b="1" dirty="0">
                <a:latin typeface="Arial" pitchFamily="34" charset="0"/>
                <a:cs typeface="Arial" pitchFamily="34" charset="0"/>
              </a:rPr>
              <a:t>YÖNETİM KURULU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BAŞKAN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BANU YEDİERLER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SEKRETER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SİNEM ATAY GÖRÜR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SAYMAN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SAFİNAZ AYTEMİZ YAĞMUR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ÜYE GLDB. ADAYI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NİZAMETTİN ÇOBAN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8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ÜYE GDB.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800" dirty="0">
                <a:latin typeface="Arial" pitchFamily="34" charset="0"/>
                <a:cs typeface="Arial" pitchFamily="34" charset="0"/>
              </a:rPr>
              <a:t>ALPER AYALP</a:t>
            </a:r>
          </a:p>
        </p:txBody>
      </p:sp>
      <p:sp>
        <p:nvSpPr>
          <p:cNvPr id="15" name="14 Metin kutusu"/>
          <p:cNvSpPr txBox="1"/>
          <p:nvPr/>
        </p:nvSpPr>
        <p:spPr>
          <a:xfrm>
            <a:off x="4884738" y="6265863"/>
            <a:ext cx="1928812" cy="25542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tr-TR" sz="1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DÖRTLÜ ÖZDENETİM</a:t>
            </a:r>
          </a:p>
          <a:p>
            <a:pPr>
              <a:defRPr/>
            </a:pPr>
            <a:endParaRPr lang="tr-TR" sz="1000" b="1" i="1" dirty="0"/>
          </a:p>
          <a:p>
            <a:pPr>
              <a:defRPr/>
            </a:pPr>
            <a:r>
              <a:rPr lang="tr-TR" sz="1000" i="1" dirty="0"/>
              <a:t>Düşündüğümüz, söylediğimiz  ve yaptığımız şeyler :</a:t>
            </a:r>
          </a:p>
          <a:p>
            <a:pPr>
              <a:defRPr/>
            </a:pPr>
            <a:endParaRPr lang="tr-TR" sz="1000" i="1" dirty="0"/>
          </a:p>
          <a:p>
            <a:pPr>
              <a:defRPr/>
            </a:pPr>
            <a:r>
              <a:rPr lang="tr-TR" sz="1000" i="1" dirty="0"/>
              <a:t>1- GERÇEĞE UYGUN MU ?</a:t>
            </a:r>
          </a:p>
          <a:p>
            <a:pPr>
              <a:defRPr/>
            </a:pPr>
            <a:endParaRPr lang="tr-TR" sz="1000" i="1" dirty="0"/>
          </a:p>
          <a:p>
            <a:pPr>
              <a:defRPr/>
            </a:pPr>
            <a:r>
              <a:rPr lang="tr-TR" sz="1000" i="1" dirty="0"/>
              <a:t>2-İLGİLİLERİN TÜMÜ İÇİN ADİL Mİ ?</a:t>
            </a:r>
          </a:p>
          <a:p>
            <a:pPr>
              <a:defRPr/>
            </a:pPr>
            <a:endParaRPr lang="tr-TR" sz="1000" i="1" dirty="0"/>
          </a:p>
          <a:p>
            <a:pPr>
              <a:defRPr/>
            </a:pPr>
            <a:r>
              <a:rPr lang="tr-TR" sz="1000" i="1" dirty="0"/>
              <a:t>3-İYİ NİYET VE DAHA İYİ DOSTLUKLAR SAĞLAYACAK MI ?</a:t>
            </a:r>
          </a:p>
          <a:p>
            <a:pPr>
              <a:defRPr/>
            </a:pPr>
            <a:endParaRPr lang="tr-TR" sz="1000" i="1" dirty="0"/>
          </a:p>
          <a:p>
            <a:pPr>
              <a:defRPr/>
            </a:pPr>
            <a:r>
              <a:rPr lang="tr-TR" sz="1000" i="1" dirty="0"/>
              <a:t>4-İLGİLİLERİN TÜMÜ İÇİN YARARLI MI ?</a:t>
            </a:r>
          </a:p>
          <a:p>
            <a:pPr>
              <a:defRPr/>
            </a:pPr>
            <a:endParaRPr lang="tr-TR" sz="1000" i="1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4884563" y="4856584"/>
            <a:ext cx="1928813" cy="1323439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r-TR" sz="1000" dirty="0"/>
              <a:t>10 KASIM GÜNLÜ </a:t>
            </a:r>
            <a:r>
              <a:rPr lang="tr-TR" sz="1000"/>
              <a:t>ZOOM  TOPLANTISI  </a:t>
            </a:r>
            <a:r>
              <a:rPr lang="tr-TR" sz="1000" dirty="0"/>
              <a:t>DEVAM ORAN</a:t>
            </a:r>
          </a:p>
          <a:p>
            <a:pPr algn="ctr">
              <a:defRPr/>
            </a:pPr>
            <a:r>
              <a:rPr lang="tr-TR" sz="1000" dirty="0"/>
              <a:t>%70</a:t>
            </a:r>
          </a:p>
          <a:p>
            <a:pPr algn="ctr">
              <a:defRPr/>
            </a:pPr>
            <a:endParaRPr lang="tr-TR" sz="1000" dirty="0"/>
          </a:p>
          <a:p>
            <a:pPr algn="ctr">
              <a:defRPr/>
            </a:pPr>
            <a:r>
              <a:rPr lang="tr-TR" sz="1000" dirty="0"/>
              <a:t>18 KASIM GÜNLÜ ZOOM TOPLANTISI  DEVAM ORANI %70</a:t>
            </a:r>
          </a:p>
          <a:p>
            <a:pPr algn="ctr">
              <a:defRPr/>
            </a:pPr>
            <a:endParaRPr lang="tr-TR" sz="1000" dirty="0"/>
          </a:p>
        </p:txBody>
      </p:sp>
      <p:pic>
        <p:nvPicPr>
          <p:cNvPr id="2057" name="Resim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133351"/>
            <a:ext cx="11398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Metin kutusu 1"/>
          <p:cNvSpPr txBox="1">
            <a:spLocks noChangeArrowheads="1"/>
          </p:cNvSpPr>
          <p:nvPr/>
        </p:nvSpPr>
        <p:spPr bwMode="auto">
          <a:xfrm>
            <a:off x="4883150" y="8847138"/>
            <a:ext cx="1930400" cy="26193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100">
                <a:latin typeface="Arial" charset="0"/>
              </a:rPr>
              <a:t>www.ankaragazirotary.org.tr</a:t>
            </a:r>
          </a:p>
        </p:txBody>
      </p:sp>
      <p:pic>
        <p:nvPicPr>
          <p:cNvPr id="2060" name="Picture 13" descr="C:\Users\ERHAN\Desktop\GAZİ ROTARY 2016-17\gazi logo\Rotary New 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133350"/>
            <a:ext cx="16573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13157"/>
            <a:ext cx="1847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ERHAN\Desktop\BANU DÖNEM\T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4" y="119793"/>
            <a:ext cx="1296119" cy="113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88900" y="1619672"/>
            <a:ext cx="4708252" cy="47782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050" dirty="0"/>
              <a:t>Değerli Dostlarım Merhabalar, </a:t>
            </a:r>
          </a:p>
          <a:p>
            <a:r>
              <a:rPr lang="tr-TR" sz="1050" dirty="0"/>
              <a:t>	Ge</a:t>
            </a:r>
            <a:r>
              <a:rPr lang="en-US" sz="1050" dirty="0"/>
              <a:t>ç</a:t>
            </a:r>
            <a:r>
              <a:rPr lang="tr-TR" sz="1050" dirty="0" err="1"/>
              <a:t>tiğimiz</a:t>
            </a:r>
            <a:r>
              <a:rPr lang="tr-TR" sz="1050" dirty="0"/>
              <a:t> hafta B</a:t>
            </a:r>
            <a:r>
              <a:rPr lang="en-US" sz="1050" dirty="0"/>
              <a:t>ö</a:t>
            </a:r>
            <a:r>
              <a:rPr lang="tr-TR" sz="1050" dirty="0" err="1"/>
              <a:t>lge</a:t>
            </a:r>
            <a:r>
              <a:rPr lang="tr-TR" sz="1050" dirty="0"/>
              <a:t> etkinliklerini katkı sağladığımız bir hafta oldu. ilk olarak 2430. B</a:t>
            </a:r>
            <a:r>
              <a:rPr lang="en-US" sz="1050" dirty="0"/>
              <a:t>ö</a:t>
            </a:r>
            <a:r>
              <a:rPr lang="tr-TR" sz="1050" dirty="0" err="1"/>
              <a:t>lgenin</a:t>
            </a:r>
            <a:r>
              <a:rPr lang="tr-TR" sz="1050" dirty="0"/>
              <a:t> ev sahipliği yaptığı 10 Kasım anma toplantısına katılım sağladık. Bu anlamlı g</a:t>
            </a:r>
            <a:r>
              <a:rPr lang="en-US" sz="1050" dirty="0"/>
              <a:t>ü</a:t>
            </a:r>
            <a:r>
              <a:rPr lang="tr-TR" sz="1050" dirty="0" err="1"/>
              <a:t>nde</a:t>
            </a:r>
            <a:r>
              <a:rPr lang="tr-TR" sz="1050" dirty="0"/>
              <a:t> Atat</a:t>
            </a:r>
            <a:r>
              <a:rPr lang="en-US" sz="1050" dirty="0"/>
              <a:t>ü</a:t>
            </a:r>
            <a:r>
              <a:rPr lang="tr-TR" sz="1050" dirty="0" err="1"/>
              <a:t>rk</a:t>
            </a:r>
            <a:r>
              <a:rPr lang="tr-TR" sz="1050" dirty="0"/>
              <a:t>'</a:t>
            </a:r>
            <a:r>
              <a:rPr lang="en-US" sz="1050" dirty="0"/>
              <a:t>ü</a:t>
            </a:r>
            <a:r>
              <a:rPr lang="tr-TR" sz="1050" dirty="0"/>
              <a:t>n Liderlik </a:t>
            </a:r>
            <a:r>
              <a:rPr lang="tr-TR" sz="1050" dirty="0" err="1"/>
              <a:t>Sırları'nın</a:t>
            </a:r>
            <a:r>
              <a:rPr lang="tr-TR" sz="1050" dirty="0"/>
              <a:t> anlatıldığı s</a:t>
            </a:r>
            <a:r>
              <a:rPr lang="en-US" sz="1050" dirty="0"/>
              <a:t>ö</a:t>
            </a:r>
            <a:r>
              <a:rPr lang="tr-TR" sz="1050" dirty="0" err="1"/>
              <a:t>yleşiyi</a:t>
            </a:r>
            <a:r>
              <a:rPr lang="tr-TR" sz="1050" dirty="0"/>
              <a:t> Tiyatro Sanat</a:t>
            </a:r>
            <a:r>
              <a:rPr lang="en-US" sz="1050" dirty="0"/>
              <a:t>ç</a:t>
            </a:r>
            <a:r>
              <a:rPr lang="tr-TR" sz="1050" dirty="0"/>
              <a:t>ısı Uğur İzci ve </a:t>
            </a:r>
            <a:r>
              <a:rPr lang="tr-TR" sz="1050" dirty="0" err="1"/>
              <a:t>pisikiyatrist</a:t>
            </a:r>
            <a:r>
              <a:rPr lang="tr-TR" sz="1050" dirty="0"/>
              <a:t> Sabri Yurdakul'un sunumu ile izledik. </a:t>
            </a:r>
          </a:p>
          <a:p>
            <a:r>
              <a:rPr lang="tr-TR" sz="1050" dirty="0"/>
              <a:t>	18.11.2020 tarihinde; Rotary Bilgileri komitesinin hazırladığı </a:t>
            </a:r>
            <a:r>
              <a:rPr lang="tr-TR" sz="1050" dirty="0" err="1"/>
              <a:t>Zoom</a:t>
            </a:r>
            <a:r>
              <a:rPr lang="tr-TR" sz="1050" dirty="0"/>
              <a:t> Toplantısına Anıttepe Rotary kul</a:t>
            </a:r>
            <a:r>
              <a:rPr lang="en-US" sz="1050" dirty="0"/>
              <a:t>ü</a:t>
            </a:r>
            <a:r>
              <a:rPr lang="tr-TR" sz="1050" dirty="0"/>
              <a:t>b</a:t>
            </a:r>
            <a:r>
              <a:rPr lang="en-US" sz="1050" dirty="0"/>
              <a:t>ü</a:t>
            </a:r>
            <a:r>
              <a:rPr lang="tr-TR" sz="1050" dirty="0"/>
              <a:t> ev sahipliği yaptı. Ankara Yıldız ve  </a:t>
            </a:r>
            <a:r>
              <a:rPr lang="tr-TR" sz="1050" dirty="0" err="1"/>
              <a:t>Beysukent</a:t>
            </a:r>
            <a:r>
              <a:rPr lang="tr-TR" sz="1050" dirty="0"/>
              <a:t> Rotary Kul</a:t>
            </a:r>
            <a:r>
              <a:rPr lang="en-US" sz="1050" dirty="0"/>
              <a:t>ü</a:t>
            </a:r>
            <a:r>
              <a:rPr lang="tr-TR" sz="1050" dirty="0" err="1"/>
              <a:t>pleri</a:t>
            </a:r>
            <a:r>
              <a:rPr lang="tr-TR" sz="1050" dirty="0"/>
              <a:t> ile ortak olarak d</a:t>
            </a:r>
            <a:r>
              <a:rPr lang="en-US" sz="1050" dirty="0"/>
              <a:t>ü</a:t>
            </a:r>
            <a:r>
              <a:rPr lang="tr-TR" sz="1050" dirty="0" err="1"/>
              <a:t>zenlediğimiz</a:t>
            </a:r>
            <a:r>
              <a:rPr lang="tr-TR" sz="1050" dirty="0"/>
              <a:t> toplantıda GDB. Kemal Demir, GDB. Serdar </a:t>
            </a:r>
            <a:r>
              <a:rPr lang="tr-TR" sz="1050" dirty="0" err="1"/>
              <a:t>İlkmen</a:t>
            </a:r>
            <a:r>
              <a:rPr lang="tr-TR" sz="1050" dirty="0"/>
              <a:t> ve GDB. Atıf Meydan Konuşmacı konuk olarak katıldı.   </a:t>
            </a:r>
          </a:p>
          <a:p>
            <a:r>
              <a:rPr lang="tr-TR" sz="1050" dirty="0"/>
              <a:t>	Devam eden Projelerimizden haberlere gelecek olursak Şehit </a:t>
            </a:r>
            <a:r>
              <a:rPr lang="tr-TR" sz="1050" dirty="0" err="1"/>
              <a:t>Ailerimizden</a:t>
            </a:r>
            <a:r>
              <a:rPr lang="tr-TR" sz="1050" dirty="0"/>
              <a:t> bir </a:t>
            </a:r>
            <a:r>
              <a:rPr lang="en-US" sz="1050" dirty="0"/>
              <a:t>ö</a:t>
            </a:r>
            <a:r>
              <a:rPr lang="tr-TR" sz="1050" dirty="0" err="1"/>
              <a:t>ğrencimize</a:t>
            </a:r>
            <a:r>
              <a:rPr lang="tr-TR" sz="1050" dirty="0"/>
              <a:t> daha Bilgisayarını teslim ettik. Latife Sebahat </a:t>
            </a:r>
            <a:r>
              <a:rPr lang="en-US" sz="1050" dirty="0"/>
              <a:t>Ç</a:t>
            </a:r>
            <a:r>
              <a:rPr lang="tr-TR" sz="1050" dirty="0"/>
              <a:t>i</a:t>
            </a:r>
            <a:r>
              <a:rPr lang="en-US" sz="1050" dirty="0"/>
              <a:t>ç</a:t>
            </a:r>
            <a:r>
              <a:rPr lang="tr-TR" sz="1050" dirty="0"/>
              <a:t>ekli isimli </a:t>
            </a:r>
            <a:r>
              <a:rPr lang="en-US" sz="1050" dirty="0"/>
              <a:t>ö</a:t>
            </a:r>
            <a:r>
              <a:rPr lang="tr-TR" sz="1050" dirty="0" err="1"/>
              <a:t>ğrencimize</a:t>
            </a:r>
            <a:r>
              <a:rPr lang="tr-TR" sz="1050" dirty="0"/>
              <a:t> derslerinde başarılar diliyoruz. </a:t>
            </a:r>
          </a:p>
          <a:p>
            <a:r>
              <a:rPr lang="tr-TR" sz="1050" dirty="0"/>
              <a:t>	Ağrı Milli Eğitim M</a:t>
            </a:r>
            <a:r>
              <a:rPr lang="en-US" sz="1050" dirty="0"/>
              <a:t>ü</a:t>
            </a:r>
            <a:r>
              <a:rPr lang="tr-TR" sz="1050" dirty="0"/>
              <a:t>d</a:t>
            </a:r>
            <a:r>
              <a:rPr lang="en-US" sz="1050" dirty="0"/>
              <a:t>ü</a:t>
            </a:r>
            <a:r>
              <a:rPr lang="tr-TR" sz="1050" dirty="0" err="1"/>
              <a:t>rl</a:t>
            </a:r>
            <a:r>
              <a:rPr lang="en-US" sz="1050" dirty="0"/>
              <a:t>ü</a:t>
            </a:r>
            <a:r>
              <a:rPr lang="tr-TR" sz="1050" dirty="0"/>
              <a:t>ğ</a:t>
            </a:r>
            <a:r>
              <a:rPr lang="en-US" sz="1050" dirty="0"/>
              <a:t>ü</a:t>
            </a:r>
            <a:r>
              <a:rPr lang="tr-TR" sz="1050" dirty="0"/>
              <a:t> ile yaptığımız </a:t>
            </a:r>
            <a:r>
              <a:rPr lang="en-US" sz="1050" dirty="0"/>
              <a:t>ç</a:t>
            </a:r>
            <a:r>
              <a:rPr lang="tr-TR" sz="1050" dirty="0"/>
              <a:t>alışmalarımız devam ediyor. Bildiğiniz gibi Naci G</a:t>
            </a:r>
            <a:r>
              <a:rPr lang="en-US" sz="1050" dirty="0"/>
              <a:t>ö</a:t>
            </a:r>
            <a:r>
              <a:rPr lang="tr-TR" sz="1050" dirty="0"/>
              <a:t>k</a:t>
            </a:r>
            <a:r>
              <a:rPr lang="en-US" sz="1050" dirty="0"/>
              <a:t>ç</a:t>
            </a:r>
            <a:r>
              <a:rPr lang="tr-TR" sz="1050" dirty="0"/>
              <a:t>e Anadolu Lisesin de bir </a:t>
            </a:r>
            <a:r>
              <a:rPr lang="tr-TR" sz="1050" dirty="0" err="1"/>
              <a:t>Eba</a:t>
            </a:r>
            <a:r>
              <a:rPr lang="tr-TR" sz="1050" dirty="0"/>
              <a:t> Merkezi kurulumunu ger</a:t>
            </a:r>
            <a:r>
              <a:rPr lang="en-US" sz="1050" dirty="0"/>
              <a:t>ç</a:t>
            </a:r>
            <a:r>
              <a:rPr lang="tr-TR" sz="1050" dirty="0"/>
              <a:t>ekleştirdik. 10 bilgisayar yolladığımız okulumuza 10 Bilgisayar i</a:t>
            </a:r>
            <a:r>
              <a:rPr lang="en-US" sz="1050" dirty="0"/>
              <a:t>ç</a:t>
            </a:r>
            <a:r>
              <a:rPr lang="tr-TR" sz="1050" dirty="0"/>
              <a:t>in </a:t>
            </a:r>
            <a:r>
              <a:rPr lang="tr-TR" sz="1050" dirty="0" err="1"/>
              <a:t>ordinyo</a:t>
            </a:r>
            <a:r>
              <a:rPr lang="tr-TR" sz="1050" dirty="0"/>
              <a:t> setlerini de </a:t>
            </a:r>
            <a:r>
              <a:rPr lang="tr-TR" sz="1050" dirty="0" err="1"/>
              <a:t>kargoladık</a:t>
            </a:r>
            <a:r>
              <a:rPr lang="tr-TR" sz="1050" dirty="0"/>
              <a:t>. Benim de bir K</a:t>
            </a:r>
            <a:r>
              <a:rPr lang="en-US" sz="1050" dirty="0"/>
              <a:t>ö</a:t>
            </a:r>
            <a:r>
              <a:rPr lang="tr-TR" sz="1050" dirty="0"/>
              <a:t>y</a:t>
            </a:r>
            <a:r>
              <a:rPr lang="en-US" sz="1050" dirty="0"/>
              <a:t>ü</a:t>
            </a:r>
            <a:r>
              <a:rPr lang="tr-TR" sz="1050" dirty="0"/>
              <a:t>m var Projesi kapsamında Ağrı'nın Tahir K</a:t>
            </a:r>
            <a:r>
              <a:rPr lang="en-US" sz="1050" dirty="0"/>
              <a:t>ö</a:t>
            </a:r>
            <a:r>
              <a:rPr lang="tr-TR" sz="1050" dirty="0"/>
              <a:t>y</a:t>
            </a:r>
            <a:r>
              <a:rPr lang="en-US" sz="1050" dirty="0"/>
              <a:t>ü</a:t>
            </a:r>
            <a:r>
              <a:rPr lang="tr-TR" sz="1050" dirty="0" err="1"/>
              <a:t>nde</a:t>
            </a:r>
            <a:r>
              <a:rPr lang="tr-TR" sz="1050" dirty="0"/>
              <a:t> bulunan Tahir İlk </a:t>
            </a:r>
            <a:r>
              <a:rPr lang="en-US" sz="1050" dirty="0"/>
              <a:t>Ö</a:t>
            </a:r>
            <a:r>
              <a:rPr lang="tr-TR" sz="1050" dirty="0" err="1"/>
              <a:t>ğretim</a:t>
            </a:r>
            <a:r>
              <a:rPr lang="tr-TR" sz="1050" dirty="0"/>
              <a:t> Okuluna da 7 Adet Bilgisayar yolladık. Teslim alınan bilgisayarlarımızın Kurulum s</a:t>
            </a:r>
            <a:r>
              <a:rPr lang="en-US" sz="1050" dirty="0"/>
              <a:t>ü</a:t>
            </a:r>
            <a:r>
              <a:rPr lang="tr-TR" sz="1050" dirty="0" err="1"/>
              <a:t>reci</a:t>
            </a:r>
            <a:r>
              <a:rPr lang="tr-TR" sz="1050" dirty="0"/>
              <a:t> devam etmekte. </a:t>
            </a:r>
          </a:p>
          <a:p>
            <a:r>
              <a:rPr lang="tr-TR" sz="1050" dirty="0"/>
              <a:t>	Aynı K</a:t>
            </a:r>
            <a:r>
              <a:rPr lang="en-US" sz="1050" dirty="0"/>
              <a:t>ö</a:t>
            </a:r>
            <a:r>
              <a:rPr lang="tr-TR" sz="1050" dirty="0" err="1"/>
              <a:t>yde</a:t>
            </a:r>
            <a:r>
              <a:rPr lang="tr-TR" sz="1050" dirty="0"/>
              <a:t> </a:t>
            </a:r>
            <a:r>
              <a:rPr lang="en-US" sz="1050" dirty="0"/>
              <a:t>ç</a:t>
            </a:r>
            <a:r>
              <a:rPr lang="tr-TR" sz="1050" dirty="0"/>
              <a:t>o</a:t>
            </a:r>
            <a:r>
              <a:rPr lang="en-US" sz="1050" dirty="0"/>
              <a:t>ç</a:t>
            </a:r>
            <a:r>
              <a:rPr lang="tr-TR" sz="1050" dirty="0" err="1"/>
              <a:t>uklarımız</a:t>
            </a:r>
            <a:r>
              <a:rPr lang="tr-TR" sz="1050" dirty="0"/>
              <a:t> i</a:t>
            </a:r>
            <a:r>
              <a:rPr lang="en-US" sz="1050" dirty="0"/>
              <a:t>ç</a:t>
            </a:r>
            <a:r>
              <a:rPr lang="tr-TR" sz="1050" dirty="0"/>
              <a:t>in bir K</a:t>
            </a:r>
            <a:r>
              <a:rPr lang="en-US" sz="1050" dirty="0"/>
              <a:t>ü</a:t>
            </a:r>
            <a:r>
              <a:rPr lang="tr-TR" sz="1050" dirty="0"/>
              <a:t>t</a:t>
            </a:r>
            <a:r>
              <a:rPr lang="en-US" sz="1050" dirty="0"/>
              <a:t>ü</a:t>
            </a:r>
            <a:r>
              <a:rPr lang="tr-TR" sz="1050" dirty="0" err="1"/>
              <a:t>phane</a:t>
            </a:r>
            <a:r>
              <a:rPr lang="tr-TR" sz="1050" dirty="0"/>
              <a:t> kurmaya karar verdik ve kollarımızı sıvadık. Gazi </a:t>
            </a:r>
            <a:r>
              <a:rPr lang="tr-TR" sz="1050" dirty="0" err="1"/>
              <a:t>Rotaract</a:t>
            </a:r>
            <a:r>
              <a:rPr lang="tr-TR" sz="1050" dirty="0"/>
              <a:t> Kul</a:t>
            </a:r>
            <a:r>
              <a:rPr lang="en-US" sz="1050" dirty="0"/>
              <a:t>ü</a:t>
            </a:r>
            <a:r>
              <a:rPr lang="tr-TR" sz="1050" dirty="0"/>
              <a:t>b</a:t>
            </a:r>
            <a:r>
              <a:rPr lang="en-US" sz="1050" dirty="0"/>
              <a:t>ü</a:t>
            </a:r>
            <a:r>
              <a:rPr lang="tr-TR" sz="1050" dirty="0"/>
              <a:t>m</a:t>
            </a:r>
            <a:r>
              <a:rPr lang="en-US" sz="1050" dirty="0"/>
              <a:t>ü</a:t>
            </a:r>
            <a:r>
              <a:rPr lang="tr-TR" sz="1050" dirty="0"/>
              <a:t>z</a:t>
            </a:r>
            <a:r>
              <a:rPr lang="en-US" sz="1050" dirty="0"/>
              <a:t>ü</a:t>
            </a:r>
            <a:r>
              <a:rPr lang="tr-TR" sz="1050" dirty="0"/>
              <a:t>n de katkı sağlayacağı projemiz i</a:t>
            </a:r>
            <a:r>
              <a:rPr lang="en-US" sz="1050" dirty="0"/>
              <a:t>ç</a:t>
            </a:r>
            <a:r>
              <a:rPr lang="tr-TR" sz="1050" dirty="0"/>
              <a:t>in ilk ve Orta okul </a:t>
            </a:r>
            <a:r>
              <a:rPr lang="en-US" sz="1050" dirty="0"/>
              <a:t>ö</a:t>
            </a:r>
            <a:r>
              <a:rPr lang="tr-TR" sz="1050" dirty="0" err="1"/>
              <a:t>ğrencilerine</a:t>
            </a:r>
            <a:r>
              <a:rPr lang="tr-TR" sz="1050" dirty="0"/>
              <a:t> y</a:t>
            </a:r>
            <a:r>
              <a:rPr lang="en-US" sz="1050" dirty="0"/>
              <a:t>ö</a:t>
            </a:r>
            <a:r>
              <a:rPr lang="tr-TR" sz="1050" dirty="0" err="1"/>
              <a:t>nelik</a:t>
            </a:r>
            <a:r>
              <a:rPr lang="tr-TR" sz="1050" dirty="0"/>
              <a:t> ders ve okuma kitabı toplamaya başladık. Bu konuda desteklerinizi bekliyorum. </a:t>
            </a:r>
          </a:p>
          <a:p>
            <a:r>
              <a:rPr lang="tr-TR" sz="1050" dirty="0"/>
              <a:t>	B</a:t>
            </a:r>
            <a:r>
              <a:rPr lang="en-US" sz="1050" dirty="0"/>
              <a:t>ü</a:t>
            </a:r>
            <a:r>
              <a:rPr lang="tr-TR" sz="1050" dirty="0" err="1"/>
              <a:t>lten</a:t>
            </a:r>
            <a:r>
              <a:rPr lang="tr-TR" sz="1050" dirty="0"/>
              <a:t> yazıma son verirken mutat toplantımızı 02.12.2020 tarihin de </a:t>
            </a:r>
            <a:r>
              <a:rPr lang="tr-TR" sz="1050" dirty="0" err="1"/>
              <a:t>zoom</a:t>
            </a:r>
            <a:r>
              <a:rPr lang="tr-TR" sz="1050" dirty="0"/>
              <a:t> </a:t>
            </a:r>
            <a:r>
              <a:rPr lang="en-US" sz="1050" dirty="0"/>
              <a:t>ü</a:t>
            </a:r>
            <a:r>
              <a:rPr lang="tr-TR" sz="1050" dirty="0"/>
              <a:t>zerinden yapacağımızı hatırlatmak isterim. </a:t>
            </a:r>
          </a:p>
          <a:p>
            <a:r>
              <a:rPr lang="tr-TR" sz="1050" dirty="0" err="1"/>
              <a:t>Rotaryen</a:t>
            </a:r>
            <a:r>
              <a:rPr lang="tr-TR" sz="1050" dirty="0"/>
              <a:t> Sevgi ve Saygılarımla,</a:t>
            </a:r>
          </a:p>
          <a:p>
            <a:r>
              <a:rPr lang="tr-TR" sz="1050" dirty="0"/>
              <a:t>                                                        </a:t>
            </a:r>
            <a:r>
              <a:rPr lang="tr-TR" sz="1050" dirty="0" err="1"/>
              <a:t>DB.Rtn.Banu</a:t>
            </a:r>
            <a:r>
              <a:rPr lang="tr-TR" sz="1050" dirty="0"/>
              <a:t> YEDİERLER </a:t>
            </a:r>
          </a:p>
        </p:txBody>
      </p:sp>
      <p:pic>
        <p:nvPicPr>
          <p:cNvPr id="4" name="Picture 2" descr="C:\Users\ERHAN\Desktop\15 RESİMLER\PHOTO-2020-11-23-19-00-0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25"/>
          <a:stretch/>
        </p:blipFill>
        <p:spPr bwMode="auto">
          <a:xfrm>
            <a:off x="404664" y="6516216"/>
            <a:ext cx="4063647" cy="259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RHAN\Desktop\15 RESİMLER\PHOTO-2020-11-23-19-00-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1" y="2771800"/>
            <a:ext cx="2819215" cy="211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ERHAN\Desktop\15 RESİMLER\PHOTO-2020-11-23-19-01-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6" t="5403" r="11431"/>
          <a:stretch/>
        </p:blipFill>
        <p:spPr bwMode="auto">
          <a:xfrm>
            <a:off x="2947420" y="56082"/>
            <a:ext cx="3793948" cy="25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ERHAN\Desktop\15 RESİMLER\PHOTO-2020-11-14-13-04-3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88"/>
          <a:stretch/>
        </p:blipFill>
        <p:spPr bwMode="auto">
          <a:xfrm>
            <a:off x="116631" y="4932040"/>
            <a:ext cx="3714785" cy="210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ERHAN\Desktop\15 RESİMLER\PHOTO-2020-11-14-19-57-4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r="7924"/>
          <a:stretch/>
        </p:blipFill>
        <p:spPr bwMode="auto">
          <a:xfrm>
            <a:off x="2921059" y="2738636"/>
            <a:ext cx="3820310" cy="214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ERHAN\Desktop\15 RESİMLER\PHOTO-2020-11-15-19-31-2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 t="961" b="6565"/>
          <a:stretch/>
        </p:blipFill>
        <p:spPr bwMode="auto">
          <a:xfrm>
            <a:off x="3789040" y="4932040"/>
            <a:ext cx="2950417" cy="2104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ERHAN\Desktop\15 RESİMLER\PHOTO-2020-11-18-16-27-1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4" y="34329"/>
            <a:ext cx="2737471" cy="273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16631" y="7020272"/>
            <a:ext cx="6622826" cy="2308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900" dirty="0">
                <a:solidFill>
                  <a:srgbClr val="FF0000"/>
                </a:solidFill>
              </a:rPr>
              <a:t>NİZAMETTİN VE SEMA DOSTLARIMIZ ESKİŞEHİR’DE  YAPILAN DOSTLUK BULUŞMASINA KATILDILAR</a:t>
            </a:r>
            <a:r>
              <a:rPr lang="tr-TR" sz="900" dirty="0"/>
              <a:t>.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116631" y="7348661"/>
            <a:ext cx="6624738" cy="161582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100" i="1" dirty="0"/>
              <a:t>“</a:t>
            </a:r>
            <a:r>
              <a:rPr lang="tr-TR" sz="1100" b="1" i="1" dirty="0"/>
              <a:t>Bilgi,</a:t>
            </a:r>
            <a:r>
              <a:rPr lang="tr-TR" sz="1100" i="1" dirty="0"/>
              <a:t> insanı şüpheden, </a:t>
            </a:r>
            <a:r>
              <a:rPr lang="tr-TR" sz="1100" b="1" i="1" dirty="0"/>
              <a:t>iyilik</a:t>
            </a:r>
            <a:r>
              <a:rPr lang="tr-TR" sz="1100" i="1" dirty="0"/>
              <a:t> acı çekmekten, </a:t>
            </a:r>
            <a:r>
              <a:rPr lang="tr-TR" sz="1100" b="1" i="1" dirty="0"/>
              <a:t>kararlı olmak</a:t>
            </a:r>
            <a:r>
              <a:rPr lang="tr-TR" sz="1100" i="1" dirty="0"/>
              <a:t> korkudan kurtarır.” </a:t>
            </a:r>
          </a:p>
          <a:p>
            <a:r>
              <a:rPr lang="tr-TR" sz="1100" i="1" dirty="0"/>
              <a:t>                                                                                                                         </a:t>
            </a:r>
            <a:r>
              <a:rPr lang="tr-TR" sz="1100" dirty="0"/>
              <a:t>Konfüçyüs</a:t>
            </a:r>
          </a:p>
          <a:p>
            <a:r>
              <a:rPr lang="tr-TR" sz="1100" b="1" dirty="0"/>
              <a:t>Zihin mi, beyin mi, yoksa her ikisi de mi? </a:t>
            </a:r>
            <a:r>
              <a:rPr lang="tr-TR" sz="1100" dirty="0"/>
              <a:t>Çoğu modern araştırmacı, </a:t>
            </a:r>
            <a:r>
              <a:rPr lang="tr-TR" sz="1100" b="1" i="1" u="sng" dirty="0"/>
              <a:t>zihin</a:t>
            </a:r>
            <a:r>
              <a:rPr lang="tr-TR" sz="1100" b="1" dirty="0"/>
              <a:t> </a:t>
            </a:r>
            <a:r>
              <a:rPr lang="tr-TR" sz="1100" dirty="0"/>
              <a:t>sözcüğünü, insanın kafatasında yer alan ve yalnızca düşünmekten sorumlu olan fiziksel bir organ anlamında, </a:t>
            </a:r>
            <a:r>
              <a:rPr lang="tr-TR" sz="1100" b="1" i="1" u="sng" dirty="0"/>
              <a:t>beyin</a:t>
            </a:r>
            <a:r>
              <a:rPr lang="tr-TR" sz="1100" b="1" dirty="0"/>
              <a:t> </a:t>
            </a:r>
            <a:r>
              <a:rPr lang="tr-TR" sz="1100" dirty="0"/>
              <a:t>ile eşanlamlı kullanmaktadır. </a:t>
            </a:r>
          </a:p>
          <a:p>
            <a:r>
              <a:rPr lang="tr-TR" sz="1100" dirty="0"/>
              <a:t>Beyin bir organdır ve Harvard’da görev yapan psikolog Steven </a:t>
            </a:r>
            <a:r>
              <a:rPr lang="tr-TR" sz="1100" dirty="0" err="1"/>
              <a:t>Pinker’ın</a:t>
            </a:r>
            <a:r>
              <a:rPr lang="tr-TR" sz="1100" dirty="0"/>
              <a:t> da işaret ettiği üzere </a:t>
            </a:r>
            <a:r>
              <a:rPr lang="tr-TR" sz="1100" b="1" i="1" dirty="0"/>
              <a:t>zihin, beynin yaptıklarıdır</a:t>
            </a:r>
            <a:r>
              <a:rPr lang="tr-TR" sz="1100" dirty="0"/>
              <a:t>. Ve beyin de tıpkı diğer canlı dokular gibi, doğal seleksiyon aracılığıyla evrimsel zaman boyunca çeşitli sorunların çözümü için tasarlanan birtakım donanımların ihtişamlı bir şekilde bir araya gelmesiyle oluşur. </a:t>
            </a:r>
          </a:p>
        </p:txBody>
      </p:sp>
    </p:spTree>
    <p:extLst>
      <p:ext uri="{BB962C8B-B14F-4D97-AF65-F5344CB8AC3E}">
        <p14:creationId xmlns:p14="http://schemas.microsoft.com/office/powerpoint/2010/main" val="304899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yna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37036</TotalTime>
  <Words>568</Words>
  <Application>Microsoft Office PowerPoint</Application>
  <PresentationFormat>Ekran Gösterisi (4:3)</PresentationFormat>
  <Paragraphs>58</Paragraphs>
  <Slides>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7" baseType="lpstr">
      <vt:lpstr>Arial</vt:lpstr>
      <vt:lpstr>Bookman Old Style</vt:lpstr>
      <vt:lpstr>Calibri</vt:lpstr>
      <vt:lpstr>Gill Sans MT</vt:lpstr>
      <vt:lpstr>Ofis Teması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Arama</dc:creator>
  <cp:lastModifiedBy>Banu ILGAZ</cp:lastModifiedBy>
  <cp:revision>3549</cp:revision>
  <cp:lastPrinted>2019-05-14T11:09:05Z</cp:lastPrinted>
  <dcterms:created xsi:type="dcterms:W3CDTF">2009-07-07T07:01:24Z</dcterms:created>
  <dcterms:modified xsi:type="dcterms:W3CDTF">2021-03-03T10:38:43Z</dcterms:modified>
</cp:coreProperties>
</file>